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handoutMasterIdLst>
    <p:handoutMasterId r:id="rId6"/>
  </p:handoutMasterIdLst>
  <p:sldIdLst>
    <p:sldId id="270" r:id="rId2"/>
    <p:sldId id="271" r:id="rId3"/>
    <p:sldId id="265" r:id="rId4"/>
    <p:sldId id="272" r:id="rId5"/>
  </p:sldIdLst>
  <p:sldSz cx="9906000" cy="6858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80" autoAdjust="0"/>
    <p:restoredTop sz="99205" autoAdjust="0"/>
  </p:normalViewPr>
  <p:slideViewPr>
    <p:cSldViewPr>
      <p:cViewPr varScale="1">
        <p:scale>
          <a:sx n="114" d="100"/>
          <a:sy n="114" d="100"/>
        </p:scale>
        <p:origin x="966" y="9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45" d="100"/>
          <a:sy n="45" d="100"/>
        </p:scale>
        <p:origin x="-2022" y="-108"/>
      </p:cViewPr>
      <p:guideLst>
        <p:guide orient="horz" pos="2880"/>
        <p:guide pos="2160"/>
      </p:guideLst>
    </p:cSldViewPr>
  </p:notesViewPr>
  <p:gridSpacing cx="180023" cy="18002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B1DC78C-DD7F-40B4-B4E4-2CEC281BCFB6}" type="datetimeFigureOut">
              <a:rPr lang="ja-JP" altLang="en-US"/>
              <a:pPr/>
              <a:t>2022/4/10</a:t>
            </a:fld>
            <a:endParaRPr lang="en-US" altLang="ja-JP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E4AA5AB-C594-4C2C-9827-1FFC5318FAAB}" type="slidenum">
              <a:rPr lang="ja-JP" altLang="en-US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588117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6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2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09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45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2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18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54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91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176780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739243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40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40"/>
            <a:ext cx="65214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35804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365928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2"/>
            <a:ext cx="8420100" cy="1362075"/>
          </a:xfrm>
        </p:spPr>
        <p:txBody>
          <a:bodyPr anchor="t"/>
          <a:lstStyle>
            <a:lvl1pPr algn="l">
              <a:defRPr sz="3786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1929">
                <a:solidFill>
                  <a:schemeClr val="tx1">
                    <a:tint val="75000"/>
                  </a:schemeClr>
                </a:solidFill>
              </a:defRPr>
            </a:lvl1pPr>
            <a:lvl2pPr marL="436406" indent="0">
              <a:buNone/>
              <a:defRPr sz="1714">
                <a:solidFill>
                  <a:schemeClr val="tx1">
                    <a:tint val="75000"/>
                  </a:schemeClr>
                </a:solidFill>
              </a:defRPr>
            </a:lvl2pPr>
            <a:lvl3pPr marL="87281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09218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4pPr>
            <a:lvl5pPr marL="1745624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5pPr>
            <a:lvl6pPr marL="2182031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6pPr>
            <a:lvl7pPr marL="2618437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7pPr>
            <a:lvl8pPr marL="3054843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8pPr>
            <a:lvl9pPr marL="3491249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0264905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117573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806667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9351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87727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2" y="273051"/>
            <a:ext cx="5537729" cy="5853113"/>
          </a:xfrm>
        </p:spPr>
        <p:txBody>
          <a:bodyPr/>
          <a:lstStyle>
            <a:lvl1pPr>
              <a:defRPr sz="3071"/>
            </a:lvl1pPr>
            <a:lvl2pPr>
              <a:defRPr sz="2643"/>
            </a:lvl2pPr>
            <a:lvl3pPr>
              <a:defRPr sz="2286"/>
            </a:lvl3pPr>
            <a:lvl4pPr>
              <a:defRPr sz="1929"/>
            </a:lvl4pPr>
            <a:lvl5pPr>
              <a:defRPr sz="1929"/>
            </a:lvl5pPr>
            <a:lvl6pPr>
              <a:defRPr sz="1929"/>
            </a:lvl6pPr>
            <a:lvl7pPr>
              <a:defRPr sz="1929"/>
            </a:lvl7pPr>
            <a:lvl8pPr>
              <a:defRPr sz="1929"/>
            </a:lvl8pPr>
            <a:lvl9pPr>
              <a:defRPr sz="192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623353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3071"/>
            </a:lvl1pPr>
            <a:lvl2pPr marL="436406" indent="0">
              <a:buNone/>
              <a:defRPr sz="2643"/>
            </a:lvl2pPr>
            <a:lvl3pPr marL="872812" indent="0">
              <a:buNone/>
              <a:defRPr sz="2286"/>
            </a:lvl3pPr>
            <a:lvl4pPr marL="1309218" indent="0">
              <a:buNone/>
              <a:defRPr sz="1929"/>
            </a:lvl4pPr>
            <a:lvl5pPr marL="1745624" indent="0">
              <a:buNone/>
              <a:defRPr sz="1929"/>
            </a:lvl5pPr>
            <a:lvl6pPr marL="2182031" indent="0">
              <a:buNone/>
              <a:defRPr sz="1929"/>
            </a:lvl6pPr>
            <a:lvl7pPr marL="2618437" indent="0">
              <a:buNone/>
              <a:defRPr sz="1929"/>
            </a:lvl7pPr>
            <a:lvl8pPr marL="3054843" indent="0">
              <a:buNone/>
              <a:defRPr sz="1929"/>
            </a:lvl8pPr>
            <a:lvl9pPr marL="3491249" indent="0">
              <a:buNone/>
              <a:defRPr sz="1929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905496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75" name="Group 735"/>
          <p:cNvGrpSpPr>
            <a:grpSpLocks/>
          </p:cNvGrpSpPr>
          <p:nvPr/>
        </p:nvGrpSpPr>
        <p:grpSpPr bwMode="auto">
          <a:xfrm>
            <a:off x="1256393" y="149679"/>
            <a:ext cx="7393214" cy="6494009"/>
            <a:chOff x="772" y="132"/>
            <a:chExt cx="6520" cy="5727"/>
          </a:xfrm>
        </p:grpSpPr>
        <p:sp>
          <p:nvSpPr>
            <p:cNvPr id="10947" name="Freeform 707"/>
            <p:cNvSpPr>
              <a:spLocks/>
            </p:cNvSpPr>
            <p:nvPr/>
          </p:nvSpPr>
          <p:spPr bwMode="auto">
            <a:xfrm>
              <a:off x="2473" y="1861"/>
              <a:ext cx="4480" cy="3233"/>
            </a:xfrm>
            <a:custGeom>
              <a:avLst/>
              <a:gdLst>
                <a:gd name="T0" fmla="*/ 1020 w 4479"/>
                <a:gd name="T1" fmla="*/ 141 h 3232"/>
                <a:gd name="T2" fmla="*/ 794 w 4479"/>
                <a:gd name="T3" fmla="*/ 340 h 3232"/>
                <a:gd name="T4" fmla="*/ 623 w 4479"/>
                <a:gd name="T5" fmla="*/ 397 h 3232"/>
                <a:gd name="T6" fmla="*/ 623 w 4479"/>
                <a:gd name="T7" fmla="*/ 680 h 3232"/>
                <a:gd name="T8" fmla="*/ 425 w 4479"/>
                <a:gd name="T9" fmla="*/ 907 h 3232"/>
                <a:gd name="T10" fmla="*/ 340 w 4479"/>
                <a:gd name="T11" fmla="*/ 964 h 3232"/>
                <a:gd name="T12" fmla="*/ 198 w 4479"/>
                <a:gd name="T13" fmla="*/ 935 h 3232"/>
                <a:gd name="T14" fmla="*/ 198 w 4479"/>
                <a:gd name="T15" fmla="*/ 1190 h 3232"/>
                <a:gd name="T16" fmla="*/ 85 w 4479"/>
                <a:gd name="T17" fmla="*/ 1531 h 3232"/>
                <a:gd name="T18" fmla="*/ 56 w 4479"/>
                <a:gd name="T19" fmla="*/ 2069 h 3232"/>
                <a:gd name="T20" fmla="*/ 56 w 4479"/>
                <a:gd name="T21" fmla="*/ 2154 h 3232"/>
                <a:gd name="T22" fmla="*/ 227 w 4479"/>
                <a:gd name="T23" fmla="*/ 2183 h 3232"/>
                <a:gd name="T24" fmla="*/ 283 w 4479"/>
                <a:gd name="T25" fmla="*/ 2579 h 3232"/>
                <a:gd name="T26" fmla="*/ 283 w 4479"/>
                <a:gd name="T27" fmla="*/ 2806 h 3232"/>
                <a:gd name="T28" fmla="*/ 255 w 4479"/>
                <a:gd name="T29" fmla="*/ 3232 h 3232"/>
                <a:gd name="T30" fmla="*/ 510 w 4479"/>
                <a:gd name="T31" fmla="*/ 3118 h 3232"/>
                <a:gd name="T32" fmla="*/ 680 w 4479"/>
                <a:gd name="T33" fmla="*/ 2778 h 3232"/>
                <a:gd name="T34" fmla="*/ 1105 w 4479"/>
                <a:gd name="T35" fmla="*/ 2551 h 3232"/>
                <a:gd name="T36" fmla="*/ 1247 w 4479"/>
                <a:gd name="T37" fmla="*/ 2665 h 3232"/>
                <a:gd name="T38" fmla="*/ 1531 w 4479"/>
                <a:gd name="T39" fmla="*/ 2579 h 3232"/>
                <a:gd name="T40" fmla="*/ 1757 w 4479"/>
                <a:gd name="T41" fmla="*/ 2523 h 3232"/>
                <a:gd name="T42" fmla="*/ 1899 w 4479"/>
                <a:gd name="T43" fmla="*/ 2494 h 3232"/>
                <a:gd name="T44" fmla="*/ 1814 w 4479"/>
                <a:gd name="T45" fmla="*/ 2693 h 3232"/>
                <a:gd name="T46" fmla="*/ 2211 w 4479"/>
                <a:gd name="T47" fmla="*/ 2721 h 3232"/>
                <a:gd name="T48" fmla="*/ 2381 w 4479"/>
                <a:gd name="T49" fmla="*/ 2523 h 3232"/>
                <a:gd name="T50" fmla="*/ 2835 w 4479"/>
                <a:gd name="T51" fmla="*/ 2891 h 3232"/>
                <a:gd name="T52" fmla="*/ 3147 w 4479"/>
                <a:gd name="T53" fmla="*/ 2806 h 3232"/>
                <a:gd name="T54" fmla="*/ 3373 w 4479"/>
                <a:gd name="T55" fmla="*/ 3033 h 3232"/>
                <a:gd name="T56" fmla="*/ 3827 w 4479"/>
                <a:gd name="T57" fmla="*/ 2806 h 3232"/>
                <a:gd name="T58" fmla="*/ 4082 w 4479"/>
                <a:gd name="T59" fmla="*/ 2551 h 3232"/>
                <a:gd name="T60" fmla="*/ 4110 w 4479"/>
                <a:gd name="T61" fmla="*/ 2268 h 3232"/>
                <a:gd name="T62" fmla="*/ 4252 w 4479"/>
                <a:gd name="T63" fmla="*/ 2069 h 3232"/>
                <a:gd name="T64" fmla="*/ 4479 w 4479"/>
                <a:gd name="T65" fmla="*/ 1956 h 3232"/>
                <a:gd name="T66" fmla="*/ 4224 w 4479"/>
                <a:gd name="T67" fmla="*/ 1927 h 3232"/>
                <a:gd name="T68" fmla="*/ 3685 w 4479"/>
                <a:gd name="T69" fmla="*/ 1729 h 3232"/>
                <a:gd name="T70" fmla="*/ 3147 w 4479"/>
                <a:gd name="T71" fmla="*/ 1757 h 3232"/>
                <a:gd name="T72" fmla="*/ 2976 w 4479"/>
                <a:gd name="T73" fmla="*/ 1616 h 3232"/>
                <a:gd name="T74" fmla="*/ 2693 w 4479"/>
                <a:gd name="T75" fmla="*/ 1502 h 3232"/>
                <a:gd name="T76" fmla="*/ 2211 w 4479"/>
                <a:gd name="T77" fmla="*/ 1616 h 3232"/>
                <a:gd name="T78" fmla="*/ 1899 w 4479"/>
                <a:gd name="T79" fmla="*/ 1332 h 3232"/>
                <a:gd name="T80" fmla="*/ 1672 w 4479"/>
                <a:gd name="T81" fmla="*/ 623 h 3232"/>
                <a:gd name="T82" fmla="*/ 1814 w 4479"/>
                <a:gd name="T83" fmla="*/ 453 h 3232"/>
                <a:gd name="T84" fmla="*/ 1984 w 4479"/>
                <a:gd name="T85" fmla="*/ 425 h 3232"/>
                <a:gd name="T86" fmla="*/ 2098 w 4479"/>
                <a:gd name="T87" fmla="*/ 340 h 3232"/>
                <a:gd name="T88" fmla="*/ 1899 w 4479"/>
                <a:gd name="T89" fmla="*/ 56 h 3232"/>
                <a:gd name="T90" fmla="*/ 1332 w 4479"/>
                <a:gd name="T91" fmla="*/ 0 h 3232"/>
                <a:gd name="T92" fmla="*/ 1020 w 4479"/>
                <a:gd name="T93" fmla="*/ 85 h 3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479" h="3232">
                  <a:moveTo>
                    <a:pt x="1020" y="85"/>
                  </a:moveTo>
                  <a:lnTo>
                    <a:pt x="1020" y="141"/>
                  </a:lnTo>
                  <a:lnTo>
                    <a:pt x="850" y="226"/>
                  </a:lnTo>
                  <a:lnTo>
                    <a:pt x="794" y="340"/>
                  </a:lnTo>
                  <a:lnTo>
                    <a:pt x="680" y="340"/>
                  </a:lnTo>
                  <a:lnTo>
                    <a:pt x="623" y="397"/>
                  </a:lnTo>
                  <a:lnTo>
                    <a:pt x="652" y="453"/>
                  </a:lnTo>
                  <a:lnTo>
                    <a:pt x="623" y="680"/>
                  </a:lnTo>
                  <a:lnTo>
                    <a:pt x="482" y="680"/>
                  </a:lnTo>
                  <a:lnTo>
                    <a:pt x="425" y="907"/>
                  </a:lnTo>
                  <a:lnTo>
                    <a:pt x="368" y="850"/>
                  </a:lnTo>
                  <a:lnTo>
                    <a:pt x="340" y="964"/>
                  </a:lnTo>
                  <a:lnTo>
                    <a:pt x="255" y="907"/>
                  </a:lnTo>
                  <a:lnTo>
                    <a:pt x="198" y="935"/>
                  </a:lnTo>
                  <a:lnTo>
                    <a:pt x="283" y="1049"/>
                  </a:lnTo>
                  <a:lnTo>
                    <a:pt x="198" y="1190"/>
                  </a:lnTo>
                  <a:lnTo>
                    <a:pt x="170" y="1360"/>
                  </a:lnTo>
                  <a:lnTo>
                    <a:pt x="85" y="1531"/>
                  </a:lnTo>
                  <a:lnTo>
                    <a:pt x="85" y="1842"/>
                  </a:lnTo>
                  <a:lnTo>
                    <a:pt x="56" y="2069"/>
                  </a:lnTo>
                  <a:lnTo>
                    <a:pt x="0" y="2126"/>
                  </a:lnTo>
                  <a:lnTo>
                    <a:pt x="56" y="2154"/>
                  </a:lnTo>
                  <a:lnTo>
                    <a:pt x="142" y="2126"/>
                  </a:lnTo>
                  <a:lnTo>
                    <a:pt x="227" y="2183"/>
                  </a:lnTo>
                  <a:lnTo>
                    <a:pt x="198" y="2409"/>
                  </a:lnTo>
                  <a:lnTo>
                    <a:pt x="283" y="2579"/>
                  </a:lnTo>
                  <a:lnTo>
                    <a:pt x="198" y="2665"/>
                  </a:lnTo>
                  <a:lnTo>
                    <a:pt x="283" y="2806"/>
                  </a:lnTo>
                  <a:lnTo>
                    <a:pt x="170" y="3175"/>
                  </a:lnTo>
                  <a:lnTo>
                    <a:pt x="255" y="3232"/>
                  </a:lnTo>
                  <a:lnTo>
                    <a:pt x="340" y="3118"/>
                  </a:lnTo>
                  <a:lnTo>
                    <a:pt x="510" y="3118"/>
                  </a:lnTo>
                  <a:lnTo>
                    <a:pt x="425" y="2976"/>
                  </a:lnTo>
                  <a:lnTo>
                    <a:pt x="680" y="2778"/>
                  </a:lnTo>
                  <a:lnTo>
                    <a:pt x="907" y="2551"/>
                  </a:lnTo>
                  <a:lnTo>
                    <a:pt x="1105" y="2551"/>
                  </a:lnTo>
                  <a:lnTo>
                    <a:pt x="1190" y="2778"/>
                  </a:lnTo>
                  <a:lnTo>
                    <a:pt x="1247" y="2665"/>
                  </a:lnTo>
                  <a:lnTo>
                    <a:pt x="1474" y="2494"/>
                  </a:lnTo>
                  <a:lnTo>
                    <a:pt x="1531" y="2579"/>
                  </a:lnTo>
                  <a:lnTo>
                    <a:pt x="1672" y="2494"/>
                  </a:lnTo>
                  <a:lnTo>
                    <a:pt x="1757" y="2523"/>
                  </a:lnTo>
                  <a:lnTo>
                    <a:pt x="1814" y="2494"/>
                  </a:lnTo>
                  <a:lnTo>
                    <a:pt x="1899" y="2494"/>
                  </a:lnTo>
                  <a:lnTo>
                    <a:pt x="1899" y="2608"/>
                  </a:lnTo>
                  <a:lnTo>
                    <a:pt x="1814" y="2693"/>
                  </a:lnTo>
                  <a:lnTo>
                    <a:pt x="1871" y="2778"/>
                  </a:lnTo>
                  <a:lnTo>
                    <a:pt x="2211" y="2721"/>
                  </a:lnTo>
                  <a:lnTo>
                    <a:pt x="2183" y="2579"/>
                  </a:lnTo>
                  <a:lnTo>
                    <a:pt x="2381" y="2523"/>
                  </a:lnTo>
                  <a:lnTo>
                    <a:pt x="2409" y="2693"/>
                  </a:lnTo>
                  <a:lnTo>
                    <a:pt x="2835" y="2891"/>
                  </a:lnTo>
                  <a:lnTo>
                    <a:pt x="2948" y="2835"/>
                  </a:lnTo>
                  <a:lnTo>
                    <a:pt x="3147" y="2806"/>
                  </a:lnTo>
                  <a:lnTo>
                    <a:pt x="3147" y="2891"/>
                  </a:lnTo>
                  <a:lnTo>
                    <a:pt x="3373" y="3033"/>
                  </a:lnTo>
                  <a:lnTo>
                    <a:pt x="3714" y="3061"/>
                  </a:lnTo>
                  <a:lnTo>
                    <a:pt x="3827" y="2806"/>
                  </a:lnTo>
                  <a:lnTo>
                    <a:pt x="4025" y="2750"/>
                  </a:lnTo>
                  <a:lnTo>
                    <a:pt x="4082" y="2551"/>
                  </a:lnTo>
                  <a:lnTo>
                    <a:pt x="4139" y="2523"/>
                  </a:lnTo>
                  <a:lnTo>
                    <a:pt x="4110" y="2268"/>
                  </a:lnTo>
                  <a:lnTo>
                    <a:pt x="4224" y="2154"/>
                  </a:lnTo>
                  <a:lnTo>
                    <a:pt x="4252" y="2069"/>
                  </a:lnTo>
                  <a:lnTo>
                    <a:pt x="4394" y="2069"/>
                  </a:lnTo>
                  <a:lnTo>
                    <a:pt x="4479" y="1956"/>
                  </a:lnTo>
                  <a:lnTo>
                    <a:pt x="4366" y="1984"/>
                  </a:lnTo>
                  <a:lnTo>
                    <a:pt x="4224" y="1927"/>
                  </a:lnTo>
                  <a:lnTo>
                    <a:pt x="4110" y="2012"/>
                  </a:lnTo>
                  <a:lnTo>
                    <a:pt x="3685" y="1729"/>
                  </a:lnTo>
                  <a:lnTo>
                    <a:pt x="3317" y="1814"/>
                  </a:lnTo>
                  <a:lnTo>
                    <a:pt x="3147" y="1757"/>
                  </a:lnTo>
                  <a:lnTo>
                    <a:pt x="3118" y="1701"/>
                  </a:lnTo>
                  <a:lnTo>
                    <a:pt x="2976" y="1616"/>
                  </a:lnTo>
                  <a:lnTo>
                    <a:pt x="2920" y="1644"/>
                  </a:lnTo>
                  <a:lnTo>
                    <a:pt x="2693" y="1502"/>
                  </a:lnTo>
                  <a:lnTo>
                    <a:pt x="2523" y="1502"/>
                  </a:lnTo>
                  <a:lnTo>
                    <a:pt x="2211" y="1616"/>
                  </a:lnTo>
                  <a:lnTo>
                    <a:pt x="1956" y="1531"/>
                  </a:lnTo>
                  <a:lnTo>
                    <a:pt x="1899" y="1332"/>
                  </a:lnTo>
                  <a:lnTo>
                    <a:pt x="1729" y="1077"/>
                  </a:lnTo>
                  <a:lnTo>
                    <a:pt x="1672" y="623"/>
                  </a:lnTo>
                  <a:lnTo>
                    <a:pt x="1786" y="538"/>
                  </a:lnTo>
                  <a:lnTo>
                    <a:pt x="1814" y="453"/>
                  </a:lnTo>
                  <a:lnTo>
                    <a:pt x="1928" y="453"/>
                  </a:lnTo>
                  <a:lnTo>
                    <a:pt x="1984" y="425"/>
                  </a:lnTo>
                  <a:lnTo>
                    <a:pt x="1928" y="340"/>
                  </a:lnTo>
                  <a:lnTo>
                    <a:pt x="2098" y="340"/>
                  </a:lnTo>
                  <a:lnTo>
                    <a:pt x="2069" y="255"/>
                  </a:lnTo>
                  <a:lnTo>
                    <a:pt x="1899" y="56"/>
                  </a:lnTo>
                  <a:lnTo>
                    <a:pt x="1814" y="85"/>
                  </a:lnTo>
                  <a:lnTo>
                    <a:pt x="1332" y="0"/>
                  </a:lnTo>
                  <a:lnTo>
                    <a:pt x="1276" y="56"/>
                  </a:lnTo>
                  <a:lnTo>
                    <a:pt x="1020" y="8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49" name="Freeform 709"/>
            <p:cNvSpPr>
              <a:spLocks/>
            </p:cNvSpPr>
            <p:nvPr/>
          </p:nvSpPr>
          <p:spPr bwMode="auto">
            <a:xfrm>
              <a:off x="4145" y="2400"/>
              <a:ext cx="3091" cy="1474"/>
            </a:xfrm>
            <a:custGeom>
              <a:avLst/>
              <a:gdLst>
                <a:gd name="T0" fmla="*/ 2807 w 3091"/>
                <a:gd name="T1" fmla="*/ 1418 h 1474"/>
                <a:gd name="T2" fmla="*/ 2694 w 3091"/>
                <a:gd name="T3" fmla="*/ 1446 h 1474"/>
                <a:gd name="T4" fmla="*/ 2552 w 3091"/>
                <a:gd name="T5" fmla="*/ 1389 h 1474"/>
                <a:gd name="T6" fmla="*/ 2438 w 3091"/>
                <a:gd name="T7" fmla="*/ 1474 h 1474"/>
                <a:gd name="T8" fmla="*/ 2013 w 3091"/>
                <a:gd name="T9" fmla="*/ 1191 h 1474"/>
                <a:gd name="T10" fmla="*/ 1645 w 3091"/>
                <a:gd name="T11" fmla="*/ 1276 h 1474"/>
                <a:gd name="T12" fmla="*/ 1475 w 3091"/>
                <a:gd name="T13" fmla="*/ 1219 h 1474"/>
                <a:gd name="T14" fmla="*/ 1446 w 3091"/>
                <a:gd name="T15" fmla="*/ 1163 h 1474"/>
                <a:gd name="T16" fmla="*/ 1304 w 3091"/>
                <a:gd name="T17" fmla="*/ 1078 h 1474"/>
                <a:gd name="T18" fmla="*/ 1248 w 3091"/>
                <a:gd name="T19" fmla="*/ 1106 h 1474"/>
                <a:gd name="T20" fmla="*/ 1021 w 3091"/>
                <a:gd name="T21" fmla="*/ 964 h 1474"/>
                <a:gd name="T22" fmla="*/ 851 w 3091"/>
                <a:gd name="T23" fmla="*/ 964 h 1474"/>
                <a:gd name="T24" fmla="*/ 539 w 3091"/>
                <a:gd name="T25" fmla="*/ 1078 h 1474"/>
                <a:gd name="T26" fmla="*/ 284 w 3091"/>
                <a:gd name="T27" fmla="*/ 993 h 1474"/>
                <a:gd name="T28" fmla="*/ 227 w 3091"/>
                <a:gd name="T29" fmla="*/ 794 h 1474"/>
                <a:gd name="T30" fmla="*/ 57 w 3091"/>
                <a:gd name="T31" fmla="*/ 539 h 1474"/>
                <a:gd name="T32" fmla="*/ 0 w 3091"/>
                <a:gd name="T33" fmla="*/ 85 h 1474"/>
                <a:gd name="T34" fmla="*/ 114 w 3091"/>
                <a:gd name="T35" fmla="*/ 0 h 1474"/>
                <a:gd name="T36" fmla="*/ 85 w 3091"/>
                <a:gd name="T37" fmla="*/ 114 h 1474"/>
                <a:gd name="T38" fmla="*/ 199 w 3091"/>
                <a:gd name="T39" fmla="*/ 114 h 1474"/>
                <a:gd name="T40" fmla="*/ 227 w 3091"/>
                <a:gd name="T41" fmla="*/ 29 h 1474"/>
                <a:gd name="T42" fmla="*/ 284 w 3091"/>
                <a:gd name="T43" fmla="*/ 0 h 1474"/>
                <a:gd name="T44" fmla="*/ 341 w 3091"/>
                <a:gd name="T45" fmla="*/ 0 h 1474"/>
                <a:gd name="T46" fmla="*/ 341 w 3091"/>
                <a:gd name="T47" fmla="*/ 85 h 1474"/>
                <a:gd name="T48" fmla="*/ 482 w 3091"/>
                <a:gd name="T49" fmla="*/ 170 h 1474"/>
                <a:gd name="T50" fmla="*/ 482 w 3091"/>
                <a:gd name="T51" fmla="*/ 284 h 1474"/>
                <a:gd name="T52" fmla="*/ 596 w 3091"/>
                <a:gd name="T53" fmla="*/ 369 h 1474"/>
                <a:gd name="T54" fmla="*/ 652 w 3091"/>
                <a:gd name="T55" fmla="*/ 369 h 1474"/>
                <a:gd name="T56" fmla="*/ 823 w 3091"/>
                <a:gd name="T57" fmla="*/ 567 h 1474"/>
                <a:gd name="T58" fmla="*/ 794 w 3091"/>
                <a:gd name="T59" fmla="*/ 596 h 1474"/>
                <a:gd name="T60" fmla="*/ 993 w 3091"/>
                <a:gd name="T61" fmla="*/ 652 h 1474"/>
                <a:gd name="T62" fmla="*/ 1106 w 3091"/>
                <a:gd name="T63" fmla="*/ 822 h 1474"/>
                <a:gd name="T64" fmla="*/ 1163 w 3091"/>
                <a:gd name="T65" fmla="*/ 822 h 1474"/>
                <a:gd name="T66" fmla="*/ 1276 w 3091"/>
                <a:gd name="T67" fmla="*/ 737 h 1474"/>
                <a:gd name="T68" fmla="*/ 1418 w 3091"/>
                <a:gd name="T69" fmla="*/ 737 h 1474"/>
                <a:gd name="T70" fmla="*/ 1475 w 3091"/>
                <a:gd name="T71" fmla="*/ 851 h 1474"/>
                <a:gd name="T72" fmla="*/ 1673 w 3091"/>
                <a:gd name="T73" fmla="*/ 766 h 1474"/>
                <a:gd name="T74" fmla="*/ 1786 w 3091"/>
                <a:gd name="T75" fmla="*/ 851 h 1474"/>
                <a:gd name="T76" fmla="*/ 1928 w 3091"/>
                <a:gd name="T77" fmla="*/ 822 h 1474"/>
                <a:gd name="T78" fmla="*/ 1957 w 3091"/>
                <a:gd name="T79" fmla="*/ 879 h 1474"/>
                <a:gd name="T80" fmla="*/ 2098 w 3091"/>
                <a:gd name="T81" fmla="*/ 879 h 1474"/>
                <a:gd name="T82" fmla="*/ 2155 w 3091"/>
                <a:gd name="T83" fmla="*/ 822 h 1474"/>
                <a:gd name="T84" fmla="*/ 2127 w 3091"/>
                <a:gd name="T85" fmla="*/ 737 h 1474"/>
                <a:gd name="T86" fmla="*/ 2183 w 3091"/>
                <a:gd name="T87" fmla="*/ 709 h 1474"/>
                <a:gd name="T88" fmla="*/ 2183 w 3091"/>
                <a:gd name="T89" fmla="*/ 652 h 1474"/>
                <a:gd name="T90" fmla="*/ 2240 w 3091"/>
                <a:gd name="T91" fmla="*/ 624 h 1474"/>
                <a:gd name="T92" fmla="*/ 2183 w 3091"/>
                <a:gd name="T93" fmla="*/ 539 h 1474"/>
                <a:gd name="T94" fmla="*/ 2240 w 3091"/>
                <a:gd name="T95" fmla="*/ 511 h 1474"/>
                <a:gd name="T96" fmla="*/ 2382 w 3091"/>
                <a:gd name="T97" fmla="*/ 482 h 1474"/>
                <a:gd name="T98" fmla="*/ 2438 w 3091"/>
                <a:gd name="T99" fmla="*/ 539 h 1474"/>
                <a:gd name="T100" fmla="*/ 2609 w 3091"/>
                <a:gd name="T101" fmla="*/ 539 h 1474"/>
                <a:gd name="T102" fmla="*/ 2665 w 3091"/>
                <a:gd name="T103" fmla="*/ 454 h 1474"/>
                <a:gd name="T104" fmla="*/ 2920 w 3091"/>
                <a:gd name="T105" fmla="*/ 652 h 1474"/>
                <a:gd name="T106" fmla="*/ 3062 w 3091"/>
                <a:gd name="T107" fmla="*/ 624 h 1474"/>
                <a:gd name="T108" fmla="*/ 3005 w 3091"/>
                <a:gd name="T109" fmla="*/ 709 h 1474"/>
                <a:gd name="T110" fmla="*/ 3091 w 3091"/>
                <a:gd name="T111" fmla="*/ 907 h 1474"/>
                <a:gd name="T112" fmla="*/ 3062 w 3091"/>
                <a:gd name="T113" fmla="*/ 936 h 1474"/>
                <a:gd name="T114" fmla="*/ 2835 w 3091"/>
                <a:gd name="T115" fmla="*/ 964 h 1474"/>
                <a:gd name="T116" fmla="*/ 2665 w 3091"/>
                <a:gd name="T117" fmla="*/ 1106 h 1474"/>
                <a:gd name="T118" fmla="*/ 2665 w 3091"/>
                <a:gd name="T119" fmla="*/ 1333 h 1474"/>
                <a:gd name="T120" fmla="*/ 2835 w 3091"/>
                <a:gd name="T121" fmla="*/ 1361 h 1474"/>
                <a:gd name="T122" fmla="*/ 2807 w 3091"/>
                <a:gd name="T123" fmla="*/ 1418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91" h="1474">
                  <a:moveTo>
                    <a:pt x="2807" y="1418"/>
                  </a:moveTo>
                  <a:lnTo>
                    <a:pt x="2694" y="1446"/>
                  </a:lnTo>
                  <a:lnTo>
                    <a:pt x="2552" y="1389"/>
                  </a:lnTo>
                  <a:lnTo>
                    <a:pt x="2438" y="1474"/>
                  </a:lnTo>
                  <a:lnTo>
                    <a:pt x="2013" y="1191"/>
                  </a:lnTo>
                  <a:lnTo>
                    <a:pt x="1645" y="1276"/>
                  </a:lnTo>
                  <a:lnTo>
                    <a:pt x="1475" y="1219"/>
                  </a:lnTo>
                  <a:lnTo>
                    <a:pt x="1446" y="1163"/>
                  </a:lnTo>
                  <a:lnTo>
                    <a:pt x="1304" y="1078"/>
                  </a:lnTo>
                  <a:lnTo>
                    <a:pt x="1248" y="1106"/>
                  </a:lnTo>
                  <a:lnTo>
                    <a:pt x="1021" y="964"/>
                  </a:lnTo>
                  <a:lnTo>
                    <a:pt x="851" y="964"/>
                  </a:lnTo>
                  <a:lnTo>
                    <a:pt x="539" y="1078"/>
                  </a:lnTo>
                  <a:lnTo>
                    <a:pt x="284" y="993"/>
                  </a:lnTo>
                  <a:lnTo>
                    <a:pt x="227" y="794"/>
                  </a:lnTo>
                  <a:lnTo>
                    <a:pt x="57" y="539"/>
                  </a:lnTo>
                  <a:lnTo>
                    <a:pt x="0" y="85"/>
                  </a:lnTo>
                  <a:lnTo>
                    <a:pt x="114" y="0"/>
                  </a:lnTo>
                  <a:lnTo>
                    <a:pt x="85" y="114"/>
                  </a:lnTo>
                  <a:lnTo>
                    <a:pt x="199" y="114"/>
                  </a:lnTo>
                  <a:lnTo>
                    <a:pt x="227" y="29"/>
                  </a:lnTo>
                  <a:lnTo>
                    <a:pt x="284" y="0"/>
                  </a:lnTo>
                  <a:lnTo>
                    <a:pt x="341" y="0"/>
                  </a:lnTo>
                  <a:lnTo>
                    <a:pt x="341" y="85"/>
                  </a:lnTo>
                  <a:lnTo>
                    <a:pt x="482" y="170"/>
                  </a:lnTo>
                  <a:lnTo>
                    <a:pt x="482" y="284"/>
                  </a:lnTo>
                  <a:lnTo>
                    <a:pt x="596" y="369"/>
                  </a:lnTo>
                  <a:lnTo>
                    <a:pt x="652" y="369"/>
                  </a:lnTo>
                  <a:lnTo>
                    <a:pt x="823" y="567"/>
                  </a:lnTo>
                  <a:lnTo>
                    <a:pt x="794" y="596"/>
                  </a:lnTo>
                  <a:lnTo>
                    <a:pt x="993" y="652"/>
                  </a:lnTo>
                  <a:lnTo>
                    <a:pt x="1106" y="822"/>
                  </a:lnTo>
                  <a:lnTo>
                    <a:pt x="1163" y="822"/>
                  </a:lnTo>
                  <a:lnTo>
                    <a:pt x="1276" y="737"/>
                  </a:lnTo>
                  <a:lnTo>
                    <a:pt x="1418" y="737"/>
                  </a:lnTo>
                  <a:lnTo>
                    <a:pt x="1475" y="851"/>
                  </a:lnTo>
                  <a:lnTo>
                    <a:pt x="1673" y="766"/>
                  </a:lnTo>
                  <a:lnTo>
                    <a:pt x="1786" y="851"/>
                  </a:lnTo>
                  <a:lnTo>
                    <a:pt x="1928" y="822"/>
                  </a:lnTo>
                  <a:lnTo>
                    <a:pt x="1957" y="879"/>
                  </a:lnTo>
                  <a:lnTo>
                    <a:pt x="2098" y="879"/>
                  </a:lnTo>
                  <a:lnTo>
                    <a:pt x="2155" y="822"/>
                  </a:lnTo>
                  <a:lnTo>
                    <a:pt x="2127" y="737"/>
                  </a:lnTo>
                  <a:lnTo>
                    <a:pt x="2183" y="709"/>
                  </a:lnTo>
                  <a:lnTo>
                    <a:pt x="2183" y="652"/>
                  </a:lnTo>
                  <a:lnTo>
                    <a:pt x="2240" y="624"/>
                  </a:lnTo>
                  <a:lnTo>
                    <a:pt x="2183" y="539"/>
                  </a:lnTo>
                  <a:lnTo>
                    <a:pt x="2240" y="511"/>
                  </a:lnTo>
                  <a:lnTo>
                    <a:pt x="2382" y="482"/>
                  </a:lnTo>
                  <a:lnTo>
                    <a:pt x="2438" y="539"/>
                  </a:lnTo>
                  <a:lnTo>
                    <a:pt x="2609" y="539"/>
                  </a:lnTo>
                  <a:lnTo>
                    <a:pt x="2665" y="454"/>
                  </a:lnTo>
                  <a:lnTo>
                    <a:pt x="2920" y="652"/>
                  </a:lnTo>
                  <a:lnTo>
                    <a:pt x="3062" y="624"/>
                  </a:lnTo>
                  <a:lnTo>
                    <a:pt x="3005" y="709"/>
                  </a:lnTo>
                  <a:lnTo>
                    <a:pt x="3091" y="907"/>
                  </a:lnTo>
                  <a:lnTo>
                    <a:pt x="3062" y="936"/>
                  </a:lnTo>
                  <a:lnTo>
                    <a:pt x="2835" y="964"/>
                  </a:lnTo>
                  <a:lnTo>
                    <a:pt x="2665" y="1106"/>
                  </a:lnTo>
                  <a:lnTo>
                    <a:pt x="2665" y="1333"/>
                  </a:lnTo>
                  <a:lnTo>
                    <a:pt x="2835" y="1361"/>
                  </a:lnTo>
                  <a:lnTo>
                    <a:pt x="2807" y="141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0" name="Freeform 710"/>
            <p:cNvSpPr>
              <a:spLocks/>
            </p:cNvSpPr>
            <p:nvPr/>
          </p:nvSpPr>
          <p:spPr bwMode="auto">
            <a:xfrm>
              <a:off x="4230" y="2315"/>
              <a:ext cx="199" cy="199"/>
            </a:xfrm>
            <a:custGeom>
              <a:avLst/>
              <a:gdLst>
                <a:gd name="T0" fmla="*/ 171 w 199"/>
                <a:gd name="T1" fmla="*/ 0 h 199"/>
                <a:gd name="T2" fmla="*/ 199 w 199"/>
                <a:gd name="T3" fmla="*/ 85 h 199"/>
                <a:gd name="T4" fmla="*/ 142 w 199"/>
                <a:gd name="T5" fmla="*/ 114 h 199"/>
                <a:gd name="T6" fmla="*/ 114 w 199"/>
                <a:gd name="T7" fmla="*/ 199 h 199"/>
                <a:gd name="T8" fmla="*/ 0 w 199"/>
                <a:gd name="T9" fmla="*/ 199 h 199"/>
                <a:gd name="T10" fmla="*/ 29 w 199"/>
                <a:gd name="T11" fmla="*/ 85 h 199"/>
                <a:gd name="T12" fmla="*/ 57 w 199"/>
                <a:gd name="T13" fmla="*/ 0 h 199"/>
                <a:gd name="T14" fmla="*/ 142 w 199"/>
                <a:gd name="T15" fmla="*/ 0 h 199"/>
                <a:gd name="T16" fmla="*/ 171 w 199"/>
                <a:gd name="T17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9" h="199">
                  <a:moveTo>
                    <a:pt x="171" y="0"/>
                  </a:moveTo>
                  <a:lnTo>
                    <a:pt x="199" y="85"/>
                  </a:lnTo>
                  <a:lnTo>
                    <a:pt x="142" y="114"/>
                  </a:lnTo>
                  <a:lnTo>
                    <a:pt x="114" y="199"/>
                  </a:lnTo>
                  <a:lnTo>
                    <a:pt x="0" y="199"/>
                  </a:lnTo>
                  <a:lnTo>
                    <a:pt x="29" y="85"/>
                  </a:lnTo>
                  <a:lnTo>
                    <a:pt x="57" y="0"/>
                  </a:lnTo>
                  <a:lnTo>
                    <a:pt x="142" y="0"/>
                  </a:lnTo>
                  <a:lnTo>
                    <a:pt x="171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5" name="Freeform 715"/>
            <p:cNvSpPr>
              <a:spLocks/>
            </p:cNvSpPr>
            <p:nvPr/>
          </p:nvSpPr>
          <p:spPr bwMode="auto">
            <a:xfrm>
              <a:off x="4401" y="2117"/>
              <a:ext cx="1984" cy="1162"/>
            </a:xfrm>
            <a:custGeom>
              <a:avLst/>
              <a:gdLst>
                <a:gd name="T0" fmla="*/ 141 w 1984"/>
                <a:gd name="T1" fmla="*/ 0 h 1162"/>
                <a:gd name="T2" fmla="*/ 170 w 1984"/>
                <a:gd name="T3" fmla="*/ 85 h 1162"/>
                <a:gd name="T4" fmla="*/ 0 w 1984"/>
                <a:gd name="T5" fmla="*/ 85 h 1162"/>
                <a:gd name="T6" fmla="*/ 56 w 1984"/>
                <a:gd name="T7" fmla="*/ 170 h 1162"/>
                <a:gd name="T8" fmla="*/ 0 w 1984"/>
                <a:gd name="T9" fmla="*/ 198 h 1162"/>
                <a:gd name="T10" fmla="*/ 28 w 1984"/>
                <a:gd name="T11" fmla="*/ 283 h 1162"/>
                <a:gd name="T12" fmla="*/ 56 w 1984"/>
                <a:gd name="T13" fmla="*/ 283 h 1162"/>
                <a:gd name="T14" fmla="*/ 85 w 1984"/>
                <a:gd name="T15" fmla="*/ 283 h 1162"/>
                <a:gd name="T16" fmla="*/ 85 w 1984"/>
                <a:gd name="T17" fmla="*/ 368 h 1162"/>
                <a:gd name="T18" fmla="*/ 226 w 1984"/>
                <a:gd name="T19" fmla="*/ 453 h 1162"/>
                <a:gd name="T20" fmla="*/ 226 w 1984"/>
                <a:gd name="T21" fmla="*/ 567 h 1162"/>
                <a:gd name="T22" fmla="*/ 340 w 1984"/>
                <a:gd name="T23" fmla="*/ 652 h 1162"/>
                <a:gd name="T24" fmla="*/ 396 w 1984"/>
                <a:gd name="T25" fmla="*/ 652 h 1162"/>
                <a:gd name="T26" fmla="*/ 567 w 1984"/>
                <a:gd name="T27" fmla="*/ 850 h 1162"/>
                <a:gd name="T28" fmla="*/ 538 w 1984"/>
                <a:gd name="T29" fmla="*/ 879 h 1162"/>
                <a:gd name="T30" fmla="*/ 737 w 1984"/>
                <a:gd name="T31" fmla="*/ 935 h 1162"/>
                <a:gd name="T32" fmla="*/ 850 w 1984"/>
                <a:gd name="T33" fmla="*/ 1105 h 1162"/>
                <a:gd name="T34" fmla="*/ 907 w 1984"/>
                <a:gd name="T35" fmla="*/ 1105 h 1162"/>
                <a:gd name="T36" fmla="*/ 1020 w 1984"/>
                <a:gd name="T37" fmla="*/ 1020 h 1162"/>
                <a:gd name="T38" fmla="*/ 1162 w 1984"/>
                <a:gd name="T39" fmla="*/ 1020 h 1162"/>
                <a:gd name="T40" fmla="*/ 1219 w 1984"/>
                <a:gd name="T41" fmla="*/ 1134 h 1162"/>
                <a:gd name="T42" fmla="*/ 1417 w 1984"/>
                <a:gd name="T43" fmla="*/ 1049 h 1162"/>
                <a:gd name="T44" fmla="*/ 1530 w 1984"/>
                <a:gd name="T45" fmla="*/ 1134 h 1162"/>
                <a:gd name="T46" fmla="*/ 1672 w 1984"/>
                <a:gd name="T47" fmla="*/ 1105 h 1162"/>
                <a:gd name="T48" fmla="*/ 1701 w 1984"/>
                <a:gd name="T49" fmla="*/ 1162 h 1162"/>
                <a:gd name="T50" fmla="*/ 1842 w 1984"/>
                <a:gd name="T51" fmla="*/ 1162 h 1162"/>
                <a:gd name="T52" fmla="*/ 1899 w 1984"/>
                <a:gd name="T53" fmla="*/ 1105 h 1162"/>
                <a:gd name="T54" fmla="*/ 1871 w 1984"/>
                <a:gd name="T55" fmla="*/ 1020 h 1162"/>
                <a:gd name="T56" fmla="*/ 1927 w 1984"/>
                <a:gd name="T57" fmla="*/ 992 h 1162"/>
                <a:gd name="T58" fmla="*/ 1927 w 1984"/>
                <a:gd name="T59" fmla="*/ 935 h 1162"/>
                <a:gd name="T60" fmla="*/ 1984 w 1984"/>
                <a:gd name="T61" fmla="*/ 907 h 1162"/>
                <a:gd name="T62" fmla="*/ 1927 w 1984"/>
                <a:gd name="T63" fmla="*/ 822 h 1162"/>
                <a:gd name="T64" fmla="*/ 1984 w 1984"/>
                <a:gd name="T65" fmla="*/ 794 h 1162"/>
                <a:gd name="T66" fmla="*/ 1984 w 1984"/>
                <a:gd name="T67" fmla="*/ 680 h 1162"/>
                <a:gd name="T68" fmla="*/ 1927 w 1984"/>
                <a:gd name="T69" fmla="*/ 680 h 1162"/>
                <a:gd name="T70" fmla="*/ 1842 w 1984"/>
                <a:gd name="T71" fmla="*/ 538 h 1162"/>
                <a:gd name="T72" fmla="*/ 1757 w 1984"/>
                <a:gd name="T73" fmla="*/ 482 h 1162"/>
                <a:gd name="T74" fmla="*/ 1644 w 1984"/>
                <a:gd name="T75" fmla="*/ 538 h 1162"/>
                <a:gd name="T76" fmla="*/ 1360 w 1984"/>
                <a:gd name="T77" fmla="*/ 482 h 1162"/>
                <a:gd name="T78" fmla="*/ 1275 w 1984"/>
                <a:gd name="T79" fmla="*/ 482 h 1162"/>
                <a:gd name="T80" fmla="*/ 1219 w 1984"/>
                <a:gd name="T81" fmla="*/ 397 h 1162"/>
                <a:gd name="T82" fmla="*/ 1247 w 1984"/>
                <a:gd name="T83" fmla="*/ 255 h 1162"/>
                <a:gd name="T84" fmla="*/ 1190 w 1984"/>
                <a:gd name="T85" fmla="*/ 142 h 1162"/>
                <a:gd name="T86" fmla="*/ 1077 w 1984"/>
                <a:gd name="T87" fmla="*/ 85 h 1162"/>
                <a:gd name="T88" fmla="*/ 935 w 1984"/>
                <a:gd name="T89" fmla="*/ 142 h 1162"/>
                <a:gd name="T90" fmla="*/ 935 w 1984"/>
                <a:gd name="T91" fmla="*/ 227 h 1162"/>
                <a:gd name="T92" fmla="*/ 907 w 1984"/>
                <a:gd name="T93" fmla="*/ 283 h 1162"/>
                <a:gd name="T94" fmla="*/ 850 w 1984"/>
                <a:gd name="T95" fmla="*/ 198 h 1162"/>
                <a:gd name="T96" fmla="*/ 793 w 1984"/>
                <a:gd name="T97" fmla="*/ 283 h 1162"/>
                <a:gd name="T98" fmla="*/ 793 w 1984"/>
                <a:gd name="T99" fmla="*/ 227 h 1162"/>
                <a:gd name="T100" fmla="*/ 737 w 1984"/>
                <a:gd name="T101" fmla="*/ 255 h 1162"/>
                <a:gd name="T102" fmla="*/ 765 w 1984"/>
                <a:gd name="T103" fmla="*/ 142 h 1162"/>
                <a:gd name="T104" fmla="*/ 680 w 1984"/>
                <a:gd name="T105" fmla="*/ 85 h 1162"/>
                <a:gd name="T106" fmla="*/ 652 w 1984"/>
                <a:gd name="T107" fmla="*/ 142 h 1162"/>
                <a:gd name="T108" fmla="*/ 538 w 1984"/>
                <a:gd name="T109" fmla="*/ 85 h 1162"/>
                <a:gd name="T110" fmla="*/ 453 w 1984"/>
                <a:gd name="T111" fmla="*/ 170 h 1162"/>
                <a:gd name="T112" fmla="*/ 396 w 1984"/>
                <a:gd name="T113" fmla="*/ 85 h 1162"/>
                <a:gd name="T114" fmla="*/ 311 w 1984"/>
                <a:gd name="T115" fmla="*/ 85 h 1162"/>
                <a:gd name="T116" fmla="*/ 283 w 1984"/>
                <a:gd name="T117" fmla="*/ 142 h 1162"/>
                <a:gd name="T118" fmla="*/ 226 w 1984"/>
                <a:gd name="T119" fmla="*/ 28 h 1162"/>
                <a:gd name="T120" fmla="*/ 141 w 1984"/>
                <a:gd name="T121" fmla="*/ 0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84" h="1162">
                  <a:moveTo>
                    <a:pt x="141" y="0"/>
                  </a:moveTo>
                  <a:lnTo>
                    <a:pt x="170" y="85"/>
                  </a:lnTo>
                  <a:lnTo>
                    <a:pt x="0" y="85"/>
                  </a:lnTo>
                  <a:lnTo>
                    <a:pt x="56" y="170"/>
                  </a:lnTo>
                  <a:lnTo>
                    <a:pt x="0" y="198"/>
                  </a:lnTo>
                  <a:lnTo>
                    <a:pt x="28" y="283"/>
                  </a:lnTo>
                  <a:lnTo>
                    <a:pt x="56" y="283"/>
                  </a:lnTo>
                  <a:lnTo>
                    <a:pt x="85" y="283"/>
                  </a:lnTo>
                  <a:lnTo>
                    <a:pt x="85" y="368"/>
                  </a:lnTo>
                  <a:lnTo>
                    <a:pt x="226" y="453"/>
                  </a:lnTo>
                  <a:lnTo>
                    <a:pt x="226" y="567"/>
                  </a:lnTo>
                  <a:lnTo>
                    <a:pt x="340" y="652"/>
                  </a:lnTo>
                  <a:lnTo>
                    <a:pt x="396" y="652"/>
                  </a:lnTo>
                  <a:lnTo>
                    <a:pt x="567" y="850"/>
                  </a:lnTo>
                  <a:lnTo>
                    <a:pt x="538" y="879"/>
                  </a:lnTo>
                  <a:lnTo>
                    <a:pt x="737" y="935"/>
                  </a:lnTo>
                  <a:lnTo>
                    <a:pt x="850" y="1105"/>
                  </a:lnTo>
                  <a:lnTo>
                    <a:pt x="907" y="1105"/>
                  </a:lnTo>
                  <a:lnTo>
                    <a:pt x="1020" y="1020"/>
                  </a:lnTo>
                  <a:lnTo>
                    <a:pt x="1162" y="1020"/>
                  </a:lnTo>
                  <a:lnTo>
                    <a:pt x="1219" y="1134"/>
                  </a:lnTo>
                  <a:lnTo>
                    <a:pt x="1417" y="1049"/>
                  </a:lnTo>
                  <a:lnTo>
                    <a:pt x="1530" y="1134"/>
                  </a:lnTo>
                  <a:lnTo>
                    <a:pt x="1672" y="1105"/>
                  </a:lnTo>
                  <a:lnTo>
                    <a:pt x="1701" y="1162"/>
                  </a:lnTo>
                  <a:lnTo>
                    <a:pt x="1842" y="1162"/>
                  </a:lnTo>
                  <a:lnTo>
                    <a:pt x="1899" y="1105"/>
                  </a:lnTo>
                  <a:lnTo>
                    <a:pt x="1871" y="1020"/>
                  </a:lnTo>
                  <a:lnTo>
                    <a:pt x="1927" y="992"/>
                  </a:lnTo>
                  <a:lnTo>
                    <a:pt x="1927" y="935"/>
                  </a:lnTo>
                  <a:lnTo>
                    <a:pt x="1984" y="907"/>
                  </a:lnTo>
                  <a:lnTo>
                    <a:pt x="1927" y="822"/>
                  </a:lnTo>
                  <a:lnTo>
                    <a:pt x="1984" y="794"/>
                  </a:lnTo>
                  <a:lnTo>
                    <a:pt x="1984" y="680"/>
                  </a:lnTo>
                  <a:lnTo>
                    <a:pt x="1927" y="680"/>
                  </a:lnTo>
                  <a:lnTo>
                    <a:pt x="1842" y="538"/>
                  </a:lnTo>
                  <a:lnTo>
                    <a:pt x="1757" y="482"/>
                  </a:lnTo>
                  <a:lnTo>
                    <a:pt x="1644" y="538"/>
                  </a:lnTo>
                  <a:lnTo>
                    <a:pt x="1360" y="482"/>
                  </a:lnTo>
                  <a:lnTo>
                    <a:pt x="1275" y="482"/>
                  </a:lnTo>
                  <a:lnTo>
                    <a:pt x="1219" y="397"/>
                  </a:lnTo>
                  <a:lnTo>
                    <a:pt x="1247" y="255"/>
                  </a:lnTo>
                  <a:lnTo>
                    <a:pt x="1190" y="142"/>
                  </a:lnTo>
                  <a:lnTo>
                    <a:pt x="1077" y="85"/>
                  </a:lnTo>
                  <a:lnTo>
                    <a:pt x="935" y="142"/>
                  </a:lnTo>
                  <a:lnTo>
                    <a:pt x="935" y="227"/>
                  </a:lnTo>
                  <a:lnTo>
                    <a:pt x="907" y="283"/>
                  </a:lnTo>
                  <a:lnTo>
                    <a:pt x="850" y="198"/>
                  </a:lnTo>
                  <a:lnTo>
                    <a:pt x="793" y="283"/>
                  </a:lnTo>
                  <a:lnTo>
                    <a:pt x="793" y="227"/>
                  </a:lnTo>
                  <a:lnTo>
                    <a:pt x="737" y="255"/>
                  </a:lnTo>
                  <a:lnTo>
                    <a:pt x="765" y="142"/>
                  </a:lnTo>
                  <a:lnTo>
                    <a:pt x="680" y="85"/>
                  </a:lnTo>
                  <a:lnTo>
                    <a:pt x="652" y="142"/>
                  </a:lnTo>
                  <a:lnTo>
                    <a:pt x="538" y="85"/>
                  </a:lnTo>
                  <a:lnTo>
                    <a:pt x="453" y="170"/>
                  </a:lnTo>
                  <a:lnTo>
                    <a:pt x="396" y="85"/>
                  </a:lnTo>
                  <a:lnTo>
                    <a:pt x="311" y="85"/>
                  </a:lnTo>
                  <a:lnTo>
                    <a:pt x="283" y="142"/>
                  </a:lnTo>
                  <a:lnTo>
                    <a:pt x="226" y="28"/>
                  </a:lnTo>
                  <a:lnTo>
                    <a:pt x="141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6" name="Freeform 716"/>
            <p:cNvSpPr>
              <a:spLocks/>
            </p:cNvSpPr>
            <p:nvPr/>
          </p:nvSpPr>
          <p:spPr bwMode="auto">
            <a:xfrm>
              <a:off x="4372" y="1607"/>
              <a:ext cx="879" cy="793"/>
            </a:xfrm>
            <a:custGeom>
              <a:avLst/>
              <a:gdLst>
                <a:gd name="T0" fmla="*/ 454 w 879"/>
                <a:gd name="T1" fmla="*/ 0 h 793"/>
                <a:gd name="T2" fmla="*/ 255 w 879"/>
                <a:gd name="T3" fmla="*/ 85 h 793"/>
                <a:gd name="T4" fmla="*/ 170 w 879"/>
                <a:gd name="T5" fmla="*/ 255 h 793"/>
                <a:gd name="T6" fmla="*/ 0 w 879"/>
                <a:gd name="T7" fmla="*/ 311 h 793"/>
                <a:gd name="T8" fmla="*/ 170 w 879"/>
                <a:gd name="T9" fmla="*/ 510 h 793"/>
                <a:gd name="T10" fmla="*/ 255 w 879"/>
                <a:gd name="T11" fmla="*/ 538 h 793"/>
                <a:gd name="T12" fmla="*/ 312 w 879"/>
                <a:gd name="T13" fmla="*/ 652 h 793"/>
                <a:gd name="T14" fmla="*/ 340 w 879"/>
                <a:gd name="T15" fmla="*/ 595 h 793"/>
                <a:gd name="T16" fmla="*/ 397 w 879"/>
                <a:gd name="T17" fmla="*/ 595 h 793"/>
                <a:gd name="T18" fmla="*/ 425 w 879"/>
                <a:gd name="T19" fmla="*/ 595 h 793"/>
                <a:gd name="T20" fmla="*/ 482 w 879"/>
                <a:gd name="T21" fmla="*/ 680 h 793"/>
                <a:gd name="T22" fmla="*/ 567 w 879"/>
                <a:gd name="T23" fmla="*/ 595 h 793"/>
                <a:gd name="T24" fmla="*/ 681 w 879"/>
                <a:gd name="T25" fmla="*/ 652 h 793"/>
                <a:gd name="T26" fmla="*/ 709 w 879"/>
                <a:gd name="T27" fmla="*/ 595 h 793"/>
                <a:gd name="T28" fmla="*/ 794 w 879"/>
                <a:gd name="T29" fmla="*/ 652 h 793"/>
                <a:gd name="T30" fmla="*/ 766 w 879"/>
                <a:gd name="T31" fmla="*/ 765 h 793"/>
                <a:gd name="T32" fmla="*/ 822 w 879"/>
                <a:gd name="T33" fmla="*/ 737 h 793"/>
                <a:gd name="T34" fmla="*/ 822 w 879"/>
                <a:gd name="T35" fmla="*/ 793 h 793"/>
                <a:gd name="T36" fmla="*/ 879 w 879"/>
                <a:gd name="T37" fmla="*/ 708 h 793"/>
                <a:gd name="T38" fmla="*/ 766 w 879"/>
                <a:gd name="T39" fmla="*/ 453 h 793"/>
                <a:gd name="T40" fmla="*/ 596 w 879"/>
                <a:gd name="T41" fmla="*/ 283 h 793"/>
                <a:gd name="T42" fmla="*/ 454 w 879"/>
                <a:gd name="T43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79" h="793">
                  <a:moveTo>
                    <a:pt x="454" y="0"/>
                  </a:moveTo>
                  <a:lnTo>
                    <a:pt x="255" y="85"/>
                  </a:lnTo>
                  <a:lnTo>
                    <a:pt x="170" y="255"/>
                  </a:lnTo>
                  <a:lnTo>
                    <a:pt x="0" y="311"/>
                  </a:lnTo>
                  <a:lnTo>
                    <a:pt x="170" y="510"/>
                  </a:lnTo>
                  <a:lnTo>
                    <a:pt x="255" y="538"/>
                  </a:lnTo>
                  <a:lnTo>
                    <a:pt x="312" y="652"/>
                  </a:lnTo>
                  <a:lnTo>
                    <a:pt x="340" y="595"/>
                  </a:lnTo>
                  <a:lnTo>
                    <a:pt x="397" y="595"/>
                  </a:lnTo>
                  <a:lnTo>
                    <a:pt x="425" y="595"/>
                  </a:lnTo>
                  <a:lnTo>
                    <a:pt x="482" y="680"/>
                  </a:lnTo>
                  <a:lnTo>
                    <a:pt x="567" y="595"/>
                  </a:lnTo>
                  <a:lnTo>
                    <a:pt x="681" y="652"/>
                  </a:lnTo>
                  <a:lnTo>
                    <a:pt x="709" y="595"/>
                  </a:lnTo>
                  <a:lnTo>
                    <a:pt x="794" y="652"/>
                  </a:lnTo>
                  <a:lnTo>
                    <a:pt x="766" y="765"/>
                  </a:lnTo>
                  <a:lnTo>
                    <a:pt x="822" y="737"/>
                  </a:lnTo>
                  <a:lnTo>
                    <a:pt x="822" y="793"/>
                  </a:lnTo>
                  <a:lnTo>
                    <a:pt x="879" y="708"/>
                  </a:lnTo>
                  <a:lnTo>
                    <a:pt x="766" y="453"/>
                  </a:lnTo>
                  <a:lnTo>
                    <a:pt x="596" y="283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7" name="Freeform 717"/>
            <p:cNvSpPr>
              <a:spLocks/>
            </p:cNvSpPr>
            <p:nvPr/>
          </p:nvSpPr>
          <p:spPr bwMode="auto">
            <a:xfrm>
              <a:off x="4826" y="1096"/>
              <a:ext cx="1502" cy="1559"/>
            </a:xfrm>
            <a:custGeom>
              <a:avLst/>
              <a:gdLst>
                <a:gd name="T0" fmla="*/ 0 w 1502"/>
                <a:gd name="T1" fmla="*/ 511 h 1559"/>
                <a:gd name="T2" fmla="*/ 142 w 1502"/>
                <a:gd name="T3" fmla="*/ 794 h 1559"/>
                <a:gd name="T4" fmla="*/ 312 w 1502"/>
                <a:gd name="T5" fmla="*/ 964 h 1559"/>
                <a:gd name="T6" fmla="*/ 425 w 1502"/>
                <a:gd name="T7" fmla="*/ 1219 h 1559"/>
                <a:gd name="T8" fmla="*/ 482 w 1502"/>
                <a:gd name="T9" fmla="*/ 1304 h 1559"/>
                <a:gd name="T10" fmla="*/ 510 w 1502"/>
                <a:gd name="T11" fmla="*/ 1248 h 1559"/>
                <a:gd name="T12" fmla="*/ 510 w 1502"/>
                <a:gd name="T13" fmla="*/ 1163 h 1559"/>
                <a:gd name="T14" fmla="*/ 652 w 1502"/>
                <a:gd name="T15" fmla="*/ 1106 h 1559"/>
                <a:gd name="T16" fmla="*/ 765 w 1502"/>
                <a:gd name="T17" fmla="*/ 1163 h 1559"/>
                <a:gd name="T18" fmla="*/ 822 w 1502"/>
                <a:gd name="T19" fmla="*/ 1276 h 1559"/>
                <a:gd name="T20" fmla="*/ 794 w 1502"/>
                <a:gd name="T21" fmla="*/ 1418 h 1559"/>
                <a:gd name="T22" fmla="*/ 850 w 1502"/>
                <a:gd name="T23" fmla="*/ 1503 h 1559"/>
                <a:gd name="T24" fmla="*/ 935 w 1502"/>
                <a:gd name="T25" fmla="*/ 1503 h 1559"/>
                <a:gd name="T26" fmla="*/ 1219 w 1502"/>
                <a:gd name="T27" fmla="*/ 1559 h 1559"/>
                <a:gd name="T28" fmla="*/ 1332 w 1502"/>
                <a:gd name="T29" fmla="*/ 1503 h 1559"/>
                <a:gd name="T30" fmla="*/ 1304 w 1502"/>
                <a:gd name="T31" fmla="*/ 1333 h 1559"/>
                <a:gd name="T32" fmla="*/ 1502 w 1502"/>
                <a:gd name="T33" fmla="*/ 1134 h 1559"/>
                <a:gd name="T34" fmla="*/ 1446 w 1502"/>
                <a:gd name="T35" fmla="*/ 1078 h 1559"/>
                <a:gd name="T36" fmla="*/ 1389 w 1502"/>
                <a:gd name="T37" fmla="*/ 1078 h 1559"/>
                <a:gd name="T38" fmla="*/ 1304 w 1502"/>
                <a:gd name="T39" fmla="*/ 907 h 1559"/>
                <a:gd name="T40" fmla="*/ 1190 w 1502"/>
                <a:gd name="T41" fmla="*/ 851 h 1559"/>
                <a:gd name="T42" fmla="*/ 1162 w 1502"/>
                <a:gd name="T43" fmla="*/ 794 h 1559"/>
                <a:gd name="T44" fmla="*/ 1077 w 1502"/>
                <a:gd name="T45" fmla="*/ 766 h 1559"/>
                <a:gd name="T46" fmla="*/ 992 w 1502"/>
                <a:gd name="T47" fmla="*/ 681 h 1559"/>
                <a:gd name="T48" fmla="*/ 907 w 1502"/>
                <a:gd name="T49" fmla="*/ 681 h 1559"/>
                <a:gd name="T50" fmla="*/ 794 w 1502"/>
                <a:gd name="T51" fmla="*/ 624 h 1559"/>
                <a:gd name="T52" fmla="*/ 794 w 1502"/>
                <a:gd name="T53" fmla="*/ 539 h 1559"/>
                <a:gd name="T54" fmla="*/ 737 w 1502"/>
                <a:gd name="T55" fmla="*/ 482 h 1559"/>
                <a:gd name="T56" fmla="*/ 794 w 1502"/>
                <a:gd name="T57" fmla="*/ 340 h 1559"/>
                <a:gd name="T58" fmla="*/ 652 w 1502"/>
                <a:gd name="T59" fmla="*/ 227 h 1559"/>
                <a:gd name="T60" fmla="*/ 538 w 1502"/>
                <a:gd name="T61" fmla="*/ 227 h 1559"/>
                <a:gd name="T62" fmla="*/ 368 w 1502"/>
                <a:gd name="T63" fmla="*/ 142 h 1559"/>
                <a:gd name="T64" fmla="*/ 340 w 1502"/>
                <a:gd name="T65" fmla="*/ 85 h 1559"/>
                <a:gd name="T66" fmla="*/ 255 w 1502"/>
                <a:gd name="T67" fmla="*/ 114 h 1559"/>
                <a:gd name="T68" fmla="*/ 227 w 1502"/>
                <a:gd name="T69" fmla="*/ 29 h 1559"/>
                <a:gd name="T70" fmla="*/ 142 w 1502"/>
                <a:gd name="T71" fmla="*/ 0 h 1559"/>
                <a:gd name="T72" fmla="*/ 170 w 1502"/>
                <a:gd name="T73" fmla="*/ 85 h 1559"/>
                <a:gd name="T74" fmla="*/ 85 w 1502"/>
                <a:gd name="T75" fmla="*/ 199 h 1559"/>
                <a:gd name="T76" fmla="*/ 56 w 1502"/>
                <a:gd name="T77" fmla="*/ 454 h 1559"/>
                <a:gd name="T78" fmla="*/ 0 w 1502"/>
                <a:gd name="T79" fmla="*/ 511 h 1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02" h="1559">
                  <a:moveTo>
                    <a:pt x="0" y="511"/>
                  </a:moveTo>
                  <a:lnTo>
                    <a:pt x="142" y="794"/>
                  </a:lnTo>
                  <a:lnTo>
                    <a:pt x="312" y="964"/>
                  </a:lnTo>
                  <a:lnTo>
                    <a:pt x="425" y="1219"/>
                  </a:lnTo>
                  <a:lnTo>
                    <a:pt x="482" y="1304"/>
                  </a:lnTo>
                  <a:lnTo>
                    <a:pt x="510" y="1248"/>
                  </a:lnTo>
                  <a:lnTo>
                    <a:pt x="510" y="1163"/>
                  </a:lnTo>
                  <a:lnTo>
                    <a:pt x="652" y="1106"/>
                  </a:lnTo>
                  <a:lnTo>
                    <a:pt x="765" y="1163"/>
                  </a:lnTo>
                  <a:lnTo>
                    <a:pt x="822" y="1276"/>
                  </a:lnTo>
                  <a:lnTo>
                    <a:pt x="794" y="1418"/>
                  </a:lnTo>
                  <a:lnTo>
                    <a:pt x="850" y="1503"/>
                  </a:lnTo>
                  <a:lnTo>
                    <a:pt x="935" y="1503"/>
                  </a:lnTo>
                  <a:lnTo>
                    <a:pt x="1219" y="1559"/>
                  </a:lnTo>
                  <a:lnTo>
                    <a:pt x="1332" y="1503"/>
                  </a:lnTo>
                  <a:lnTo>
                    <a:pt x="1304" y="1333"/>
                  </a:lnTo>
                  <a:lnTo>
                    <a:pt x="1502" y="1134"/>
                  </a:lnTo>
                  <a:lnTo>
                    <a:pt x="1446" y="1078"/>
                  </a:lnTo>
                  <a:lnTo>
                    <a:pt x="1389" y="1078"/>
                  </a:lnTo>
                  <a:lnTo>
                    <a:pt x="1304" y="907"/>
                  </a:lnTo>
                  <a:lnTo>
                    <a:pt x="1190" y="851"/>
                  </a:lnTo>
                  <a:lnTo>
                    <a:pt x="1162" y="794"/>
                  </a:lnTo>
                  <a:lnTo>
                    <a:pt x="1077" y="766"/>
                  </a:lnTo>
                  <a:lnTo>
                    <a:pt x="992" y="681"/>
                  </a:lnTo>
                  <a:lnTo>
                    <a:pt x="907" y="681"/>
                  </a:lnTo>
                  <a:lnTo>
                    <a:pt x="794" y="624"/>
                  </a:lnTo>
                  <a:lnTo>
                    <a:pt x="794" y="539"/>
                  </a:lnTo>
                  <a:lnTo>
                    <a:pt x="737" y="482"/>
                  </a:lnTo>
                  <a:lnTo>
                    <a:pt x="794" y="340"/>
                  </a:lnTo>
                  <a:lnTo>
                    <a:pt x="652" y="227"/>
                  </a:lnTo>
                  <a:lnTo>
                    <a:pt x="538" y="227"/>
                  </a:lnTo>
                  <a:lnTo>
                    <a:pt x="368" y="142"/>
                  </a:lnTo>
                  <a:lnTo>
                    <a:pt x="340" y="85"/>
                  </a:lnTo>
                  <a:lnTo>
                    <a:pt x="255" y="114"/>
                  </a:lnTo>
                  <a:lnTo>
                    <a:pt x="227" y="29"/>
                  </a:lnTo>
                  <a:lnTo>
                    <a:pt x="142" y="0"/>
                  </a:lnTo>
                  <a:lnTo>
                    <a:pt x="170" y="85"/>
                  </a:lnTo>
                  <a:lnTo>
                    <a:pt x="85" y="199"/>
                  </a:lnTo>
                  <a:lnTo>
                    <a:pt x="56" y="454"/>
                  </a:lnTo>
                  <a:lnTo>
                    <a:pt x="0" y="51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0" name="Freeform 720"/>
            <p:cNvSpPr>
              <a:spLocks/>
            </p:cNvSpPr>
            <p:nvPr/>
          </p:nvSpPr>
          <p:spPr bwMode="auto">
            <a:xfrm>
              <a:off x="4968" y="614"/>
              <a:ext cx="2324" cy="2438"/>
            </a:xfrm>
            <a:custGeom>
              <a:avLst/>
              <a:gdLst>
                <a:gd name="T0" fmla="*/ 2097 w 2324"/>
                <a:gd name="T1" fmla="*/ 2438 h 2438"/>
                <a:gd name="T2" fmla="*/ 1786 w 2324"/>
                <a:gd name="T3" fmla="*/ 2325 h 2438"/>
                <a:gd name="T4" fmla="*/ 1559 w 2324"/>
                <a:gd name="T5" fmla="*/ 2268 h 2438"/>
                <a:gd name="T6" fmla="*/ 1417 w 2324"/>
                <a:gd name="T7" fmla="*/ 2183 h 2438"/>
                <a:gd name="T8" fmla="*/ 1275 w 2324"/>
                <a:gd name="T9" fmla="*/ 2041 h 2438"/>
                <a:gd name="T10" fmla="*/ 1162 w 2324"/>
                <a:gd name="T11" fmla="*/ 1815 h 2438"/>
                <a:gd name="T12" fmla="*/ 1304 w 2324"/>
                <a:gd name="T13" fmla="*/ 1560 h 2438"/>
                <a:gd name="T14" fmla="*/ 1162 w 2324"/>
                <a:gd name="T15" fmla="*/ 1389 h 2438"/>
                <a:gd name="T16" fmla="*/ 1020 w 2324"/>
                <a:gd name="T17" fmla="*/ 1276 h 2438"/>
                <a:gd name="T18" fmla="*/ 850 w 2324"/>
                <a:gd name="T19" fmla="*/ 1163 h 2438"/>
                <a:gd name="T20" fmla="*/ 652 w 2324"/>
                <a:gd name="T21" fmla="*/ 1106 h 2438"/>
                <a:gd name="T22" fmla="*/ 595 w 2324"/>
                <a:gd name="T23" fmla="*/ 964 h 2438"/>
                <a:gd name="T24" fmla="*/ 510 w 2324"/>
                <a:gd name="T25" fmla="*/ 709 h 2438"/>
                <a:gd name="T26" fmla="*/ 226 w 2324"/>
                <a:gd name="T27" fmla="*/ 624 h 2438"/>
                <a:gd name="T28" fmla="*/ 113 w 2324"/>
                <a:gd name="T29" fmla="*/ 596 h 2438"/>
                <a:gd name="T30" fmla="*/ 0 w 2324"/>
                <a:gd name="T31" fmla="*/ 482 h 2438"/>
                <a:gd name="T32" fmla="*/ 0 w 2324"/>
                <a:gd name="T33" fmla="*/ 199 h 2438"/>
                <a:gd name="T34" fmla="*/ 311 w 2324"/>
                <a:gd name="T35" fmla="*/ 170 h 2438"/>
                <a:gd name="T36" fmla="*/ 907 w 2324"/>
                <a:gd name="T37" fmla="*/ 454 h 2438"/>
                <a:gd name="T38" fmla="*/ 850 w 2324"/>
                <a:gd name="T39" fmla="*/ 227 h 2438"/>
                <a:gd name="T40" fmla="*/ 1020 w 2324"/>
                <a:gd name="T41" fmla="*/ 369 h 2438"/>
                <a:gd name="T42" fmla="*/ 1134 w 2324"/>
                <a:gd name="T43" fmla="*/ 426 h 2438"/>
                <a:gd name="T44" fmla="*/ 1332 w 2324"/>
                <a:gd name="T45" fmla="*/ 454 h 2438"/>
                <a:gd name="T46" fmla="*/ 1559 w 2324"/>
                <a:gd name="T47" fmla="*/ 567 h 2438"/>
                <a:gd name="T48" fmla="*/ 1644 w 2324"/>
                <a:gd name="T49" fmla="*/ 879 h 2438"/>
                <a:gd name="T50" fmla="*/ 1786 w 2324"/>
                <a:gd name="T51" fmla="*/ 964 h 2438"/>
                <a:gd name="T52" fmla="*/ 1956 w 2324"/>
                <a:gd name="T53" fmla="*/ 1021 h 2438"/>
                <a:gd name="T54" fmla="*/ 1956 w 2324"/>
                <a:gd name="T55" fmla="*/ 1163 h 2438"/>
                <a:gd name="T56" fmla="*/ 2069 w 2324"/>
                <a:gd name="T57" fmla="*/ 1106 h 2438"/>
                <a:gd name="T58" fmla="*/ 2239 w 2324"/>
                <a:gd name="T59" fmla="*/ 1248 h 2438"/>
                <a:gd name="T60" fmla="*/ 2239 w 2324"/>
                <a:gd name="T61" fmla="*/ 1418 h 2438"/>
                <a:gd name="T62" fmla="*/ 2239 w 2324"/>
                <a:gd name="T63" fmla="*/ 1588 h 2438"/>
                <a:gd name="T64" fmla="*/ 2324 w 2324"/>
                <a:gd name="T65" fmla="*/ 2041 h 2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24" h="2438">
                  <a:moveTo>
                    <a:pt x="2239" y="2410"/>
                  </a:moveTo>
                  <a:lnTo>
                    <a:pt x="2097" y="2438"/>
                  </a:lnTo>
                  <a:lnTo>
                    <a:pt x="1842" y="2240"/>
                  </a:lnTo>
                  <a:lnTo>
                    <a:pt x="1786" y="2325"/>
                  </a:lnTo>
                  <a:lnTo>
                    <a:pt x="1615" y="2325"/>
                  </a:lnTo>
                  <a:lnTo>
                    <a:pt x="1559" y="2268"/>
                  </a:lnTo>
                  <a:lnTo>
                    <a:pt x="1417" y="2297"/>
                  </a:lnTo>
                  <a:lnTo>
                    <a:pt x="1417" y="2183"/>
                  </a:lnTo>
                  <a:lnTo>
                    <a:pt x="1360" y="2183"/>
                  </a:lnTo>
                  <a:lnTo>
                    <a:pt x="1275" y="2041"/>
                  </a:lnTo>
                  <a:lnTo>
                    <a:pt x="1190" y="1985"/>
                  </a:lnTo>
                  <a:lnTo>
                    <a:pt x="1162" y="1815"/>
                  </a:lnTo>
                  <a:lnTo>
                    <a:pt x="1360" y="1616"/>
                  </a:lnTo>
                  <a:lnTo>
                    <a:pt x="1304" y="1560"/>
                  </a:lnTo>
                  <a:lnTo>
                    <a:pt x="1247" y="1560"/>
                  </a:lnTo>
                  <a:lnTo>
                    <a:pt x="1162" y="1389"/>
                  </a:lnTo>
                  <a:lnTo>
                    <a:pt x="1048" y="1333"/>
                  </a:lnTo>
                  <a:lnTo>
                    <a:pt x="1020" y="1276"/>
                  </a:lnTo>
                  <a:lnTo>
                    <a:pt x="932" y="1246"/>
                  </a:lnTo>
                  <a:lnTo>
                    <a:pt x="850" y="1163"/>
                  </a:lnTo>
                  <a:lnTo>
                    <a:pt x="765" y="1163"/>
                  </a:lnTo>
                  <a:lnTo>
                    <a:pt x="652" y="1106"/>
                  </a:lnTo>
                  <a:lnTo>
                    <a:pt x="652" y="1021"/>
                  </a:lnTo>
                  <a:lnTo>
                    <a:pt x="595" y="964"/>
                  </a:lnTo>
                  <a:lnTo>
                    <a:pt x="652" y="822"/>
                  </a:lnTo>
                  <a:lnTo>
                    <a:pt x="510" y="709"/>
                  </a:lnTo>
                  <a:lnTo>
                    <a:pt x="396" y="709"/>
                  </a:lnTo>
                  <a:lnTo>
                    <a:pt x="226" y="624"/>
                  </a:lnTo>
                  <a:lnTo>
                    <a:pt x="198" y="567"/>
                  </a:lnTo>
                  <a:lnTo>
                    <a:pt x="113" y="596"/>
                  </a:lnTo>
                  <a:lnTo>
                    <a:pt x="85" y="511"/>
                  </a:lnTo>
                  <a:lnTo>
                    <a:pt x="0" y="482"/>
                  </a:lnTo>
                  <a:lnTo>
                    <a:pt x="85" y="369"/>
                  </a:lnTo>
                  <a:lnTo>
                    <a:pt x="0" y="199"/>
                  </a:lnTo>
                  <a:lnTo>
                    <a:pt x="113" y="0"/>
                  </a:lnTo>
                  <a:lnTo>
                    <a:pt x="311" y="170"/>
                  </a:lnTo>
                  <a:lnTo>
                    <a:pt x="567" y="227"/>
                  </a:lnTo>
                  <a:lnTo>
                    <a:pt x="907" y="454"/>
                  </a:lnTo>
                  <a:lnTo>
                    <a:pt x="907" y="369"/>
                  </a:lnTo>
                  <a:lnTo>
                    <a:pt x="850" y="227"/>
                  </a:lnTo>
                  <a:lnTo>
                    <a:pt x="963" y="369"/>
                  </a:lnTo>
                  <a:lnTo>
                    <a:pt x="1020" y="369"/>
                  </a:lnTo>
                  <a:lnTo>
                    <a:pt x="1048" y="426"/>
                  </a:lnTo>
                  <a:lnTo>
                    <a:pt x="1134" y="426"/>
                  </a:lnTo>
                  <a:lnTo>
                    <a:pt x="1190" y="567"/>
                  </a:lnTo>
                  <a:lnTo>
                    <a:pt x="1332" y="454"/>
                  </a:lnTo>
                  <a:lnTo>
                    <a:pt x="1445" y="567"/>
                  </a:lnTo>
                  <a:lnTo>
                    <a:pt x="1559" y="567"/>
                  </a:lnTo>
                  <a:lnTo>
                    <a:pt x="1559" y="766"/>
                  </a:lnTo>
                  <a:lnTo>
                    <a:pt x="1644" y="879"/>
                  </a:lnTo>
                  <a:lnTo>
                    <a:pt x="1757" y="879"/>
                  </a:lnTo>
                  <a:lnTo>
                    <a:pt x="1786" y="964"/>
                  </a:lnTo>
                  <a:lnTo>
                    <a:pt x="1899" y="964"/>
                  </a:lnTo>
                  <a:lnTo>
                    <a:pt x="1956" y="1021"/>
                  </a:lnTo>
                  <a:lnTo>
                    <a:pt x="1927" y="1049"/>
                  </a:lnTo>
                  <a:lnTo>
                    <a:pt x="1956" y="1163"/>
                  </a:lnTo>
                  <a:lnTo>
                    <a:pt x="2012" y="1191"/>
                  </a:lnTo>
                  <a:lnTo>
                    <a:pt x="2069" y="1106"/>
                  </a:lnTo>
                  <a:lnTo>
                    <a:pt x="2154" y="1219"/>
                  </a:lnTo>
                  <a:lnTo>
                    <a:pt x="2239" y="1248"/>
                  </a:lnTo>
                  <a:lnTo>
                    <a:pt x="2268" y="1361"/>
                  </a:lnTo>
                  <a:lnTo>
                    <a:pt x="2239" y="1418"/>
                  </a:lnTo>
                  <a:lnTo>
                    <a:pt x="2296" y="1474"/>
                  </a:lnTo>
                  <a:lnTo>
                    <a:pt x="2239" y="1588"/>
                  </a:lnTo>
                  <a:lnTo>
                    <a:pt x="2268" y="1871"/>
                  </a:lnTo>
                  <a:lnTo>
                    <a:pt x="2324" y="2041"/>
                  </a:lnTo>
                  <a:lnTo>
                    <a:pt x="2239" y="241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1" name="Freeform 721"/>
            <p:cNvSpPr>
              <a:spLocks/>
            </p:cNvSpPr>
            <p:nvPr/>
          </p:nvSpPr>
          <p:spPr bwMode="auto">
            <a:xfrm>
              <a:off x="5761" y="132"/>
              <a:ext cx="1531" cy="1843"/>
            </a:xfrm>
            <a:custGeom>
              <a:avLst/>
              <a:gdLst>
                <a:gd name="T0" fmla="*/ 1475 w 1531"/>
                <a:gd name="T1" fmla="*/ 1843 h 1843"/>
                <a:gd name="T2" fmla="*/ 1446 w 1531"/>
                <a:gd name="T3" fmla="*/ 1730 h 1843"/>
                <a:gd name="T4" fmla="*/ 1361 w 1531"/>
                <a:gd name="T5" fmla="*/ 1701 h 1843"/>
                <a:gd name="T6" fmla="*/ 1276 w 1531"/>
                <a:gd name="T7" fmla="*/ 1588 h 1843"/>
                <a:gd name="T8" fmla="*/ 1219 w 1531"/>
                <a:gd name="T9" fmla="*/ 1673 h 1843"/>
                <a:gd name="T10" fmla="*/ 1163 w 1531"/>
                <a:gd name="T11" fmla="*/ 1645 h 1843"/>
                <a:gd name="T12" fmla="*/ 1134 w 1531"/>
                <a:gd name="T13" fmla="*/ 1531 h 1843"/>
                <a:gd name="T14" fmla="*/ 1163 w 1531"/>
                <a:gd name="T15" fmla="*/ 1503 h 1843"/>
                <a:gd name="T16" fmla="*/ 1106 w 1531"/>
                <a:gd name="T17" fmla="*/ 1446 h 1843"/>
                <a:gd name="T18" fmla="*/ 993 w 1531"/>
                <a:gd name="T19" fmla="*/ 1446 h 1843"/>
                <a:gd name="T20" fmla="*/ 964 w 1531"/>
                <a:gd name="T21" fmla="*/ 1361 h 1843"/>
                <a:gd name="T22" fmla="*/ 851 w 1531"/>
                <a:gd name="T23" fmla="*/ 1361 h 1843"/>
                <a:gd name="T24" fmla="*/ 766 w 1531"/>
                <a:gd name="T25" fmla="*/ 1248 h 1843"/>
                <a:gd name="T26" fmla="*/ 766 w 1531"/>
                <a:gd name="T27" fmla="*/ 1049 h 1843"/>
                <a:gd name="T28" fmla="*/ 652 w 1531"/>
                <a:gd name="T29" fmla="*/ 1049 h 1843"/>
                <a:gd name="T30" fmla="*/ 539 w 1531"/>
                <a:gd name="T31" fmla="*/ 936 h 1843"/>
                <a:gd name="T32" fmla="*/ 539 w 1531"/>
                <a:gd name="T33" fmla="*/ 879 h 1843"/>
                <a:gd name="T34" fmla="*/ 426 w 1531"/>
                <a:gd name="T35" fmla="*/ 766 h 1843"/>
                <a:gd name="T36" fmla="*/ 369 w 1531"/>
                <a:gd name="T37" fmla="*/ 794 h 1843"/>
                <a:gd name="T38" fmla="*/ 284 w 1531"/>
                <a:gd name="T39" fmla="*/ 794 h 1843"/>
                <a:gd name="T40" fmla="*/ 170 w 1531"/>
                <a:gd name="T41" fmla="*/ 709 h 1843"/>
                <a:gd name="T42" fmla="*/ 199 w 1531"/>
                <a:gd name="T43" fmla="*/ 567 h 1843"/>
                <a:gd name="T44" fmla="*/ 29 w 1531"/>
                <a:gd name="T45" fmla="*/ 596 h 1843"/>
                <a:gd name="T46" fmla="*/ 0 w 1531"/>
                <a:gd name="T47" fmla="*/ 482 h 1843"/>
                <a:gd name="T48" fmla="*/ 0 w 1531"/>
                <a:gd name="T49" fmla="*/ 341 h 1843"/>
                <a:gd name="T50" fmla="*/ 85 w 1531"/>
                <a:gd name="T51" fmla="*/ 312 h 1843"/>
                <a:gd name="T52" fmla="*/ 85 w 1531"/>
                <a:gd name="T53" fmla="*/ 170 h 1843"/>
                <a:gd name="T54" fmla="*/ 284 w 1531"/>
                <a:gd name="T55" fmla="*/ 142 h 1843"/>
                <a:gd name="T56" fmla="*/ 426 w 1531"/>
                <a:gd name="T57" fmla="*/ 57 h 1843"/>
                <a:gd name="T58" fmla="*/ 737 w 1531"/>
                <a:gd name="T59" fmla="*/ 0 h 1843"/>
                <a:gd name="T60" fmla="*/ 908 w 1531"/>
                <a:gd name="T61" fmla="*/ 227 h 1843"/>
                <a:gd name="T62" fmla="*/ 1049 w 1531"/>
                <a:gd name="T63" fmla="*/ 312 h 1843"/>
                <a:gd name="T64" fmla="*/ 1163 w 1531"/>
                <a:gd name="T65" fmla="*/ 284 h 1843"/>
                <a:gd name="T66" fmla="*/ 1276 w 1531"/>
                <a:gd name="T67" fmla="*/ 426 h 1843"/>
                <a:gd name="T68" fmla="*/ 1219 w 1531"/>
                <a:gd name="T69" fmla="*/ 709 h 1843"/>
                <a:gd name="T70" fmla="*/ 1361 w 1531"/>
                <a:gd name="T71" fmla="*/ 879 h 1843"/>
                <a:gd name="T72" fmla="*/ 1333 w 1531"/>
                <a:gd name="T73" fmla="*/ 1276 h 1843"/>
                <a:gd name="T74" fmla="*/ 1446 w 1531"/>
                <a:gd name="T75" fmla="*/ 1389 h 1843"/>
                <a:gd name="T76" fmla="*/ 1446 w 1531"/>
                <a:gd name="T77" fmla="*/ 1616 h 1843"/>
                <a:gd name="T78" fmla="*/ 1531 w 1531"/>
                <a:gd name="T79" fmla="*/ 1701 h 1843"/>
                <a:gd name="T80" fmla="*/ 1475 w 1531"/>
                <a:gd name="T81" fmla="*/ 1843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31" h="1843">
                  <a:moveTo>
                    <a:pt x="1475" y="1843"/>
                  </a:moveTo>
                  <a:lnTo>
                    <a:pt x="1446" y="1730"/>
                  </a:lnTo>
                  <a:lnTo>
                    <a:pt x="1361" y="1701"/>
                  </a:lnTo>
                  <a:lnTo>
                    <a:pt x="1276" y="1588"/>
                  </a:lnTo>
                  <a:lnTo>
                    <a:pt x="1219" y="1673"/>
                  </a:lnTo>
                  <a:lnTo>
                    <a:pt x="1163" y="1645"/>
                  </a:lnTo>
                  <a:lnTo>
                    <a:pt x="1134" y="1531"/>
                  </a:lnTo>
                  <a:lnTo>
                    <a:pt x="1163" y="1503"/>
                  </a:lnTo>
                  <a:lnTo>
                    <a:pt x="1106" y="1446"/>
                  </a:lnTo>
                  <a:lnTo>
                    <a:pt x="993" y="1446"/>
                  </a:lnTo>
                  <a:lnTo>
                    <a:pt x="964" y="1361"/>
                  </a:lnTo>
                  <a:lnTo>
                    <a:pt x="851" y="1361"/>
                  </a:lnTo>
                  <a:lnTo>
                    <a:pt x="766" y="1248"/>
                  </a:lnTo>
                  <a:lnTo>
                    <a:pt x="766" y="1049"/>
                  </a:lnTo>
                  <a:lnTo>
                    <a:pt x="652" y="1049"/>
                  </a:lnTo>
                  <a:lnTo>
                    <a:pt x="539" y="936"/>
                  </a:lnTo>
                  <a:lnTo>
                    <a:pt x="539" y="879"/>
                  </a:lnTo>
                  <a:lnTo>
                    <a:pt x="426" y="766"/>
                  </a:lnTo>
                  <a:lnTo>
                    <a:pt x="369" y="794"/>
                  </a:lnTo>
                  <a:lnTo>
                    <a:pt x="284" y="794"/>
                  </a:lnTo>
                  <a:lnTo>
                    <a:pt x="170" y="709"/>
                  </a:lnTo>
                  <a:lnTo>
                    <a:pt x="199" y="567"/>
                  </a:lnTo>
                  <a:lnTo>
                    <a:pt x="29" y="596"/>
                  </a:lnTo>
                  <a:lnTo>
                    <a:pt x="0" y="482"/>
                  </a:lnTo>
                  <a:lnTo>
                    <a:pt x="0" y="341"/>
                  </a:lnTo>
                  <a:lnTo>
                    <a:pt x="85" y="312"/>
                  </a:lnTo>
                  <a:lnTo>
                    <a:pt x="85" y="170"/>
                  </a:lnTo>
                  <a:lnTo>
                    <a:pt x="284" y="142"/>
                  </a:lnTo>
                  <a:lnTo>
                    <a:pt x="426" y="57"/>
                  </a:lnTo>
                  <a:lnTo>
                    <a:pt x="737" y="0"/>
                  </a:lnTo>
                  <a:lnTo>
                    <a:pt x="908" y="227"/>
                  </a:lnTo>
                  <a:lnTo>
                    <a:pt x="1049" y="312"/>
                  </a:lnTo>
                  <a:lnTo>
                    <a:pt x="1163" y="284"/>
                  </a:lnTo>
                  <a:lnTo>
                    <a:pt x="1276" y="426"/>
                  </a:lnTo>
                  <a:lnTo>
                    <a:pt x="1219" y="709"/>
                  </a:lnTo>
                  <a:lnTo>
                    <a:pt x="1361" y="879"/>
                  </a:lnTo>
                  <a:lnTo>
                    <a:pt x="1333" y="1276"/>
                  </a:lnTo>
                  <a:lnTo>
                    <a:pt x="1446" y="1389"/>
                  </a:lnTo>
                  <a:lnTo>
                    <a:pt x="1446" y="1616"/>
                  </a:lnTo>
                  <a:lnTo>
                    <a:pt x="1531" y="1701"/>
                  </a:lnTo>
                  <a:lnTo>
                    <a:pt x="1475" y="184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2" name="Freeform 722"/>
            <p:cNvSpPr>
              <a:spLocks/>
            </p:cNvSpPr>
            <p:nvPr/>
          </p:nvSpPr>
          <p:spPr bwMode="auto">
            <a:xfrm>
              <a:off x="5081" y="302"/>
              <a:ext cx="1219" cy="879"/>
            </a:xfrm>
            <a:custGeom>
              <a:avLst/>
              <a:gdLst>
                <a:gd name="T0" fmla="*/ 765 w 1219"/>
                <a:gd name="T1" fmla="*/ 0 h 879"/>
                <a:gd name="T2" fmla="*/ 765 w 1219"/>
                <a:gd name="T3" fmla="*/ 142 h 879"/>
                <a:gd name="T4" fmla="*/ 680 w 1219"/>
                <a:gd name="T5" fmla="*/ 171 h 879"/>
                <a:gd name="T6" fmla="*/ 680 w 1219"/>
                <a:gd name="T7" fmla="*/ 284 h 879"/>
                <a:gd name="T8" fmla="*/ 680 w 1219"/>
                <a:gd name="T9" fmla="*/ 312 h 879"/>
                <a:gd name="T10" fmla="*/ 709 w 1219"/>
                <a:gd name="T11" fmla="*/ 426 h 879"/>
                <a:gd name="T12" fmla="*/ 879 w 1219"/>
                <a:gd name="T13" fmla="*/ 397 h 879"/>
                <a:gd name="T14" fmla="*/ 850 w 1219"/>
                <a:gd name="T15" fmla="*/ 539 h 879"/>
                <a:gd name="T16" fmla="*/ 964 w 1219"/>
                <a:gd name="T17" fmla="*/ 624 h 879"/>
                <a:gd name="T18" fmla="*/ 1049 w 1219"/>
                <a:gd name="T19" fmla="*/ 624 h 879"/>
                <a:gd name="T20" fmla="*/ 1106 w 1219"/>
                <a:gd name="T21" fmla="*/ 596 h 879"/>
                <a:gd name="T22" fmla="*/ 1219 w 1219"/>
                <a:gd name="T23" fmla="*/ 709 h 879"/>
                <a:gd name="T24" fmla="*/ 1219 w 1219"/>
                <a:gd name="T25" fmla="*/ 766 h 879"/>
                <a:gd name="T26" fmla="*/ 1077 w 1219"/>
                <a:gd name="T27" fmla="*/ 879 h 879"/>
                <a:gd name="T28" fmla="*/ 1021 w 1219"/>
                <a:gd name="T29" fmla="*/ 738 h 879"/>
                <a:gd name="T30" fmla="*/ 935 w 1219"/>
                <a:gd name="T31" fmla="*/ 738 h 879"/>
                <a:gd name="T32" fmla="*/ 907 w 1219"/>
                <a:gd name="T33" fmla="*/ 681 h 879"/>
                <a:gd name="T34" fmla="*/ 850 w 1219"/>
                <a:gd name="T35" fmla="*/ 681 h 879"/>
                <a:gd name="T36" fmla="*/ 737 w 1219"/>
                <a:gd name="T37" fmla="*/ 539 h 879"/>
                <a:gd name="T38" fmla="*/ 794 w 1219"/>
                <a:gd name="T39" fmla="*/ 681 h 879"/>
                <a:gd name="T40" fmla="*/ 794 w 1219"/>
                <a:gd name="T41" fmla="*/ 766 h 879"/>
                <a:gd name="T42" fmla="*/ 454 w 1219"/>
                <a:gd name="T43" fmla="*/ 539 h 879"/>
                <a:gd name="T44" fmla="*/ 198 w 1219"/>
                <a:gd name="T45" fmla="*/ 482 h 879"/>
                <a:gd name="T46" fmla="*/ 0 w 1219"/>
                <a:gd name="T47" fmla="*/ 312 h 879"/>
                <a:gd name="T48" fmla="*/ 28 w 1219"/>
                <a:gd name="T49" fmla="*/ 227 h 879"/>
                <a:gd name="T50" fmla="*/ 397 w 1219"/>
                <a:gd name="T51" fmla="*/ 57 h 879"/>
                <a:gd name="T52" fmla="*/ 765 w 1219"/>
                <a:gd name="T53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19" h="879">
                  <a:moveTo>
                    <a:pt x="765" y="0"/>
                  </a:moveTo>
                  <a:lnTo>
                    <a:pt x="765" y="142"/>
                  </a:lnTo>
                  <a:lnTo>
                    <a:pt x="680" y="171"/>
                  </a:lnTo>
                  <a:lnTo>
                    <a:pt x="680" y="284"/>
                  </a:lnTo>
                  <a:lnTo>
                    <a:pt x="680" y="312"/>
                  </a:lnTo>
                  <a:lnTo>
                    <a:pt x="709" y="426"/>
                  </a:lnTo>
                  <a:lnTo>
                    <a:pt x="879" y="397"/>
                  </a:lnTo>
                  <a:lnTo>
                    <a:pt x="850" y="539"/>
                  </a:lnTo>
                  <a:lnTo>
                    <a:pt x="964" y="624"/>
                  </a:lnTo>
                  <a:lnTo>
                    <a:pt x="1049" y="624"/>
                  </a:lnTo>
                  <a:lnTo>
                    <a:pt x="1106" y="596"/>
                  </a:lnTo>
                  <a:lnTo>
                    <a:pt x="1219" y="709"/>
                  </a:lnTo>
                  <a:lnTo>
                    <a:pt x="1219" y="766"/>
                  </a:lnTo>
                  <a:lnTo>
                    <a:pt x="1077" y="879"/>
                  </a:lnTo>
                  <a:lnTo>
                    <a:pt x="1021" y="738"/>
                  </a:lnTo>
                  <a:lnTo>
                    <a:pt x="935" y="738"/>
                  </a:lnTo>
                  <a:lnTo>
                    <a:pt x="907" y="681"/>
                  </a:lnTo>
                  <a:lnTo>
                    <a:pt x="850" y="681"/>
                  </a:lnTo>
                  <a:lnTo>
                    <a:pt x="737" y="539"/>
                  </a:lnTo>
                  <a:lnTo>
                    <a:pt x="794" y="681"/>
                  </a:lnTo>
                  <a:lnTo>
                    <a:pt x="794" y="766"/>
                  </a:lnTo>
                  <a:lnTo>
                    <a:pt x="454" y="539"/>
                  </a:lnTo>
                  <a:lnTo>
                    <a:pt x="198" y="482"/>
                  </a:lnTo>
                  <a:lnTo>
                    <a:pt x="0" y="312"/>
                  </a:lnTo>
                  <a:lnTo>
                    <a:pt x="28" y="227"/>
                  </a:lnTo>
                  <a:lnTo>
                    <a:pt x="397" y="57"/>
                  </a:lnTo>
                  <a:lnTo>
                    <a:pt x="765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5" name="Freeform 725"/>
            <p:cNvSpPr>
              <a:spLocks/>
            </p:cNvSpPr>
            <p:nvPr/>
          </p:nvSpPr>
          <p:spPr bwMode="auto">
            <a:xfrm>
              <a:off x="772" y="3052"/>
              <a:ext cx="1984" cy="2807"/>
            </a:xfrm>
            <a:custGeom>
              <a:avLst/>
              <a:gdLst>
                <a:gd name="T0" fmla="*/ 1871 w 1984"/>
                <a:gd name="T1" fmla="*/ 1985 h 2807"/>
                <a:gd name="T2" fmla="*/ 1899 w 1984"/>
                <a:gd name="T3" fmla="*/ 1475 h 2807"/>
                <a:gd name="T4" fmla="*/ 1899 w 1984"/>
                <a:gd name="T5" fmla="*/ 1219 h 2807"/>
                <a:gd name="T6" fmla="*/ 1843 w 1984"/>
                <a:gd name="T7" fmla="*/ 936 h 2807"/>
                <a:gd name="T8" fmla="*/ 1672 w 1984"/>
                <a:gd name="T9" fmla="*/ 936 h 2807"/>
                <a:gd name="T10" fmla="*/ 1786 w 1984"/>
                <a:gd name="T11" fmla="*/ 624 h 2807"/>
                <a:gd name="T12" fmla="*/ 1559 w 1984"/>
                <a:gd name="T13" fmla="*/ 567 h 2807"/>
                <a:gd name="T14" fmla="*/ 1332 w 1984"/>
                <a:gd name="T15" fmla="*/ 284 h 2807"/>
                <a:gd name="T16" fmla="*/ 1247 w 1984"/>
                <a:gd name="T17" fmla="*/ 170 h 2807"/>
                <a:gd name="T18" fmla="*/ 992 w 1984"/>
                <a:gd name="T19" fmla="*/ 0 h 2807"/>
                <a:gd name="T20" fmla="*/ 907 w 1984"/>
                <a:gd name="T21" fmla="*/ 142 h 2807"/>
                <a:gd name="T22" fmla="*/ 567 w 1984"/>
                <a:gd name="T23" fmla="*/ 284 h 2807"/>
                <a:gd name="T24" fmla="*/ 482 w 1984"/>
                <a:gd name="T25" fmla="*/ 199 h 2807"/>
                <a:gd name="T26" fmla="*/ 340 w 1984"/>
                <a:gd name="T27" fmla="*/ 57 h 2807"/>
                <a:gd name="T28" fmla="*/ 227 w 1984"/>
                <a:gd name="T29" fmla="*/ 199 h 2807"/>
                <a:gd name="T30" fmla="*/ 142 w 1984"/>
                <a:gd name="T31" fmla="*/ 255 h 2807"/>
                <a:gd name="T32" fmla="*/ 170 w 1984"/>
                <a:gd name="T33" fmla="*/ 426 h 2807"/>
                <a:gd name="T34" fmla="*/ 340 w 1984"/>
                <a:gd name="T35" fmla="*/ 567 h 2807"/>
                <a:gd name="T36" fmla="*/ 227 w 1984"/>
                <a:gd name="T37" fmla="*/ 993 h 2807"/>
                <a:gd name="T38" fmla="*/ 255 w 1984"/>
                <a:gd name="T39" fmla="*/ 1276 h 2807"/>
                <a:gd name="T40" fmla="*/ 198 w 1984"/>
                <a:gd name="T41" fmla="*/ 1446 h 2807"/>
                <a:gd name="T42" fmla="*/ 0 w 1984"/>
                <a:gd name="T43" fmla="*/ 1503 h 2807"/>
                <a:gd name="T44" fmla="*/ 113 w 1984"/>
                <a:gd name="T45" fmla="*/ 1673 h 2807"/>
                <a:gd name="T46" fmla="*/ 255 w 1984"/>
                <a:gd name="T47" fmla="*/ 2183 h 2807"/>
                <a:gd name="T48" fmla="*/ 142 w 1984"/>
                <a:gd name="T49" fmla="*/ 2467 h 2807"/>
                <a:gd name="T50" fmla="*/ 255 w 1984"/>
                <a:gd name="T51" fmla="*/ 2580 h 2807"/>
                <a:gd name="T52" fmla="*/ 510 w 1984"/>
                <a:gd name="T53" fmla="*/ 2353 h 2807"/>
                <a:gd name="T54" fmla="*/ 623 w 1984"/>
                <a:gd name="T55" fmla="*/ 2183 h 2807"/>
                <a:gd name="T56" fmla="*/ 709 w 1984"/>
                <a:gd name="T57" fmla="*/ 2212 h 2807"/>
                <a:gd name="T58" fmla="*/ 964 w 1984"/>
                <a:gd name="T59" fmla="*/ 2127 h 2807"/>
                <a:gd name="T60" fmla="*/ 1247 w 1984"/>
                <a:gd name="T61" fmla="*/ 2410 h 2807"/>
                <a:gd name="T62" fmla="*/ 1247 w 1984"/>
                <a:gd name="T63" fmla="*/ 2807 h 2807"/>
                <a:gd name="T64" fmla="*/ 1446 w 1984"/>
                <a:gd name="T65" fmla="*/ 2722 h 2807"/>
                <a:gd name="T66" fmla="*/ 1672 w 1984"/>
                <a:gd name="T67" fmla="*/ 2552 h 2807"/>
                <a:gd name="T68" fmla="*/ 1757 w 1984"/>
                <a:gd name="T69" fmla="*/ 2467 h 2807"/>
                <a:gd name="T70" fmla="*/ 1871 w 1984"/>
                <a:gd name="T71" fmla="*/ 2353 h 2807"/>
                <a:gd name="T72" fmla="*/ 1871 w 1984"/>
                <a:gd name="T73" fmla="*/ 2240 h 2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984" h="2807">
                  <a:moveTo>
                    <a:pt x="1956" y="2042"/>
                  </a:moveTo>
                  <a:lnTo>
                    <a:pt x="1871" y="1985"/>
                  </a:lnTo>
                  <a:lnTo>
                    <a:pt x="1984" y="1616"/>
                  </a:lnTo>
                  <a:lnTo>
                    <a:pt x="1899" y="1475"/>
                  </a:lnTo>
                  <a:lnTo>
                    <a:pt x="1984" y="1389"/>
                  </a:lnTo>
                  <a:lnTo>
                    <a:pt x="1899" y="1219"/>
                  </a:lnTo>
                  <a:lnTo>
                    <a:pt x="1928" y="993"/>
                  </a:lnTo>
                  <a:lnTo>
                    <a:pt x="1843" y="936"/>
                  </a:lnTo>
                  <a:lnTo>
                    <a:pt x="1729" y="964"/>
                  </a:lnTo>
                  <a:lnTo>
                    <a:pt x="1672" y="936"/>
                  </a:lnTo>
                  <a:lnTo>
                    <a:pt x="1757" y="879"/>
                  </a:lnTo>
                  <a:lnTo>
                    <a:pt x="1786" y="624"/>
                  </a:lnTo>
                  <a:lnTo>
                    <a:pt x="1559" y="652"/>
                  </a:lnTo>
                  <a:lnTo>
                    <a:pt x="1559" y="567"/>
                  </a:lnTo>
                  <a:lnTo>
                    <a:pt x="1332" y="369"/>
                  </a:lnTo>
                  <a:lnTo>
                    <a:pt x="1332" y="284"/>
                  </a:lnTo>
                  <a:lnTo>
                    <a:pt x="1276" y="227"/>
                  </a:lnTo>
                  <a:lnTo>
                    <a:pt x="1247" y="170"/>
                  </a:lnTo>
                  <a:lnTo>
                    <a:pt x="1049" y="85"/>
                  </a:lnTo>
                  <a:lnTo>
                    <a:pt x="992" y="0"/>
                  </a:lnTo>
                  <a:lnTo>
                    <a:pt x="935" y="0"/>
                  </a:lnTo>
                  <a:lnTo>
                    <a:pt x="907" y="142"/>
                  </a:lnTo>
                  <a:lnTo>
                    <a:pt x="595" y="142"/>
                  </a:lnTo>
                  <a:lnTo>
                    <a:pt x="567" y="284"/>
                  </a:lnTo>
                  <a:lnTo>
                    <a:pt x="510" y="312"/>
                  </a:lnTo>
                  <a:lnTo>
                    <a:pt x="482" y="199"/>
                  </a:lnTo>
                  <a:lnTo>
                    <a:pt x="312" y="142"/>
                  </a:lnTo>
                  <a:lnTo>
                    <a:pt x="340" y="57"/>
                  </a:lnTo>
                  <a:lnTo>
                    <a:pt x="255" y="57"/>
                  </a:lnTo>
                  <a:lnTo>
                    <a:pt x="227" y="199"/>
                  </a:lnTo>
                  <a:lnTo>
                    <a:pt x="170" y="199"/>
                  </a:lnTo>
                  <a:lnTo>
                    <a:pt x="142" y="255"/>
                  </a:lnTo>
                  <a:lnTo>
                    <a:pt x="198" y="284"/>
                  </a:lnTo>
                  <a:lnTo>
                    <a:pt x="170" y="426"/>
                  </a:lnTo>
                  <a:lnTo>
                    <a:pt x="255" y="397"/>
                  </a:lnTo>
                  <a:lnTo>
                    <a:pt x="340" y="567"/>
                  </a:lnTo>
                  <a:lnTo>
                    <a:pt x="227" y="851"/>
                  </a:lnTo>
                  <a:lnTo>
                    <a:pt x="227" y="993"/>
                  </a:lnTo>
                  <a:lnTo>
                    <a:pt x="255" y="1078"/>
                  </a:lnTo>
                  <a:lnTo>
                    <a:pt x="255" y="1276"/>
                  </a:lnTo>
                  <a:lnTo>
                    <a:pt x="170" y="1361"/>
                  </a:lnTo>
                  <a:lnTo>
                    <a:pt x="198" y="1446"/>
                  </a:lnTo>
                  <a:lnTo>
                    <a:pt x="113" y="1560"/>
                  </a:lnTo>
                  <a:lnTo>
                    <a:pt x="0" y="1503"/>
                  </a:lnTo>
                  <a:lnTo>
                    <a:pt x="56" y="1673"/>
                  </a:lnTo>
                  <a:lnTo>
                    <a:pt x="113" y="1673"/>
                  </a:lnTo>
                  <a:lnTo>
                    <a:pt x="198" y="1786"/>
                  </a:lnTo>
                  <a:lnTo>
                    <a:pt x="255" y="2183"/>
                  </a:lnTo>
                  <a:lnTo>
                    <a:pt x="142" y="2240"/>
                  </a:lnTo>
                  <a:lnTo>
                    <a:pt x="142" y="2467"/>
                  </a:lnTo>
                  <a:lnTo>
                    <a:pt x="198" y="2609"/>
                  </a:lnTo>
                  <a:lnTo>
                    <a:pt x="255" y="2580"/>
                  </a:lnTo>
                  <a:lnTo>
                    <a:pt x="425" y="2580"/>
                  </a:lnTo>
                  <a:lnTo>
                    <a:pt x="510" y="2353"/>
                  </a:lnTo>
                  <a:lnTo>
                    <a:pt x="482" y="2240"/>
                  </a:lnTo>
                  <a:lnTo>
                    <a:pt x="623" y="2183"/>
                  </a:lnTo>
                  <a:lnTo>
                    <a:pt x="680" y="2070"/>
                  </a:lnTo>
                  <a:lnTo>
                    <a:pt x="709" y="2212"/>
                  </a:lnTo>
                  <a:lnTo>
                    <a:pt x="765" y="2297"/>
                  </a:lnTo>
                  <a:lnTo>
                    <a:pt x="964" y="2127"/>
                  </a:lnTo>
                  <a:lnTo>
                    <a:pt x="1219" y="2240"/>
                  </a:lnTo>
                  <a:lnTo>
                    <a:pt x="1247" y="2410"/>
                  </a:lnTo>
                  <a:lnTo>
                    <a:pt x="1361" y="2523"/>
                  </a:lnTo>
                  <a:lnTo>
                    <a:pt x="1247" y="2807"/>
                  </a:lnTo>
                  <a:lnTo>
                    <a:pt x="1361" y="2807"/>
                  </a:lnTo>
                  <a:lnTo>
                    <a:pt x="1446" y="2722"/>
                  </a:lnTo>
                  <a:lnTo>
                    <a:pt x="1531" y="2722"/>
                  </a:lnTo>
                  <a:lnTo>
                    <a:pt x="1672" y="2552"/>
                  </a:lnTo>
                  <a:lnTo>
                    <a:pt x="1644" y="2467"/>
                  </a:lnTo>
                  <a:lnTo>
                    <a:pt x="1757" y="2467"/>
                  </a:lnTo>
                  <a:lnTo>
                    <a:pt x="1871" y="2410"/>
                  </a:lnTo>
                  <a:lnTo>
                    <a:pt x="1871" y="2353"/>
                  </a:lnTo>
                  <a:lnTo>
                    <a:pt x="1956" y="2268"/>
                  </a:lnTo>
                  <a:lnTo>
                    <a:pt x="1871" y="2240"/>
                  </a:lnTo>
                  <a:lnTo>
                    <a:pt x="1956" y="204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0" name="Freeform 730"/>
            <p:cNvSpPr>
              <a:spLocks/>
            </p:cNvSpPr>
            <p:nvPr/>
          </p:nvSpPr>
          <p:spPr bwMode="auto">
            <a:xfrm>
              <a:off x="1707" y="2542"/>
              <a:ext cx="1049" cy="1162"/>
            </a:xfrm>
            <a:custGeom>
              <a:avLst/>
              <a:gdLst>
                <a:gd name="T0" fmla="*/ 964 w 1049"/>
                <a:gd name="T1" fmla="*/ 255 h 1162"/>
                <a:gd name="T2" fmla="*/ 1049 w 1049"/>
                <a:gd name="T3" fmla="*/ 369 h 1162"/>
                <a:gd name="T4" fmla="*/ 964 w 1049"/>
                <a:gd name="T5" fmla="*/ 510 h 1162"/>
                <a:gd name="T6" fmla="*/ 936 w 1049"/>
                <a:gd name="T7" fmla="*/ 680 h 1162"/>
                <a:gd name="T8" fmla="*/ 851 w 1049"/>
                <a:gd name="T9" fmla="*/ 851 h 1162"/>
                <a:gd name="T10" fmla="*/ 851 w 1049"/>
                <a:gd name="T11" fmla="*/ 1134 h 1162"/>
                <a:gd name="T12" fmla="*/ 624 w 1049"/>
                <a:gd name="T13" fmla="*/ 1162 h 1162"/>
                <a:gd name="T14" fmla="*/ 624 w 1049"/>
                <a:gd name="T15" fmla="*/ 1077 h 1162"/>
                <a:gd name="T16" fmla="*/ 397 w 1049"/>
                <a:gd name="T17" fmla="*/ 879 h 1162"/>
                <a:gd name="T18" fmla="*/ 397 w 1049"/>
                <a:gd name="T19" fmla="*/ 794 h 1162"/>
                <a:gd name="T20" fmla="*/ 341 w 1049"/>
                <a:gd name="T21" fmla="*/ 737 h 1162"/>
                <a:gd name="T22" fmla="*/ 312 w 1049"/>
                <a:gd name="T23" fmla="*/ 680 h 1162"/>
                <a:gd name="T24" fmla="*/ 114 w 1049"/>
                <a:gd name="T25" fmla="*/ 595 h 1162"/>
                <a:gd name="T26" fmla="*/ 57 w 1049"/>
                <a:gd name="T27" fmla="*/ 510 h 1162"/>
                <a:gd name="T28" fmla="*/ 0 w 1049"/>
                <a:gd name="T29" fmla="*/ 510 h 1162"/>
                <a:gd name="T30" fmla="*/ 85 w 1049"/>
                <a:gd name="T31" fmla="*/ 369 h 1162"/>
                <a:gd name="T32" fmla="*/ 29 w 1049"/>
                <a:gd name="T33" fmla="*/ 284 h 1162"/>
                <a:gd name="T34" fmla="*/ 57 w 1049"/>
                <a:gd name="T35" fmla="*/ 113 h 1162"/>
                <a:gd name="T36" fmla="*/ 85 w 1049"/>
                <a:gd name="T37" fmla="*/ 85 h 1162"/>
                <a:gd name="T38" fmla="*/ 170 w 1049"/>
                <a:gd name="T39" fmla="*/ 85 h 1162"/>
                <a:gd name="T40" fmla="*/ 114 w 1049"/>
                <a:gd name="T41" fmla="*/ 0 h 1162"/>
                <a:gd name="T42" fmla="*/ 227 w 1049"/>
                <a:gd name="T43" fmla="*/ 0 h 1162"/>
                <a:gd name="T44" fmla="*/ 255 w 1049"/>
                <a:gd name="T45" fmla="*/ 57 h 1162"/>
                <a:gd name="T46" fmla="*/ 284 w 1049"/>
                <a:gd name="T47" fmla="*/ 57 h 1162"/>
                <a:gd name="T48" fmla="*/ 312 w 1049"/>
                <a:gd name="T49" fmla="*/ 199 h 1162"/>
                <a:gd name="T50" fmla="*/ 369 w 1049"/>
                <a:gd name="T51" fmla="*/ 199 h 1162"/>
                <a:gd name="T52" fmla="*/ 426 w 1049"/>
                <a:gd name="T53" fmla="*/ 113 h 1162"/>
                <a:gd name="T54" fmla="*/ 511 w 1049"/>
                <a:gd name="T55" fmla="*/ 113 h 1162"/>
                <a:gd name="T56" fmla="*/ 539 w 1049"/>
                <a:gd name="T57" fmla="*/ 227 h 1162"/>
                <a:gd name="T58" fmla="*/ 624 w 1049"/>
                <a:gd name="T59" fmla="*/ 227 h 1162"/>
                <a:gd name="T60" fmla="*/ 652 w 1049"/>
                <a:gd name="T61" fmla="*/ 113 h 1162"/>
                <a:gd name="T62" fmla="*/ 737 w 1049"/>
                <a:gd name="T63" fmla="*/ 113 h 1162"/>
                <a:gd name="T64" fmla="*/ 737 w 1049"/>
                <a:gd name="T65" fmla="*/ 142 h 1162"/>
                <a:gd name="T66" fmla="*/ 822 w 1049"/>
                <a:gd name="T67" fmla="*/ 170 h 1162"/>
                <a:gd name="T68" fmla="*/ 822 w 1049"/>
                <a:gd name="T69" fmla="*/ 227 h 1162"/>
                <a:gd name="T70" fmla="*/ 879 w 1049"/>
                <a:gd name="T71" fmla="*/ 227 h 1162"/>
                <a:gd name="T72" fmla="*/ 908 w 1049"/>
                <a:gd name="T73" fmla="*/ 199 h 1162"/>
                <a:gd name="T74" fmla="*/ 964 w 1049"/>
                <a:gd name="T75" fmla="*/ 255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49" h="1162">
                  <a:moveTo>
                    <a:pt x="964" y="255"/>
                  </a:moveTo>
                  <a:lnTo>
                    <a:pt x="1049" y="369"/>
                  </a:lnTo>
                  <a:lnTo>
                    <a:pt x="964" y="510"/>
                  </a:lnTo>
                  <a:lnTo>
                    <a:pt x="936" y="680"/>
                  </a:lnTo>
                  <a:lnTo>
                    <a:pt x="851" y="851"/>
                  </a:lnTo>
                  <a:lnTo>
                    <a:pt x="851" y="1134"/>
                  </a:lnTo>
                  <a:lnTo>
                    <a:pt x="624" y="1162"/>
                  </a:lnTo>
                  <a:lnTo>
                    <a:pt x="624" y="1077"/>
                  </a:lnTo>
                  <a:lnTo>
                    <a:pt x="397" y="879"/>
                  </a:lnTo>
                  <a:lnTo>
                    <a:pt x="397" y="794"/>
                  </a:lnTo>
                  <a:lnTo>
                    <a:pt x="341" y="737"/>
                  </a:lnTo>
                  <a:lnTo>
                    <a:pt x="312" y="680"/>
                  </a:lnTo>
                  <a:lnTo>
                    <a:pt x="114" y="595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85" y="369"/>
                  </a:lnTo>
                  <a:lnTo>
                    <a:pt x="29" y="284"/>
                  </a:lnTo>
                  <a:lnTo>
                    <a:pt x="57" y="113"/>
                  </a:lnTo>
                  <a:lnTo>
                    <a:pt x="85" y="85"/>
                  </a:lnTo>
                  <a:lnTo>
                    <a:pt x="170" y="85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55" y="57"/>
                  </a:lnTo>
                  <a:lnTo>
                    <a:pt x="284" y="57"/>
                  </a:lnTo>
                  <a:lnTo>
                    <a:pt x="312" y="199"/>
                  </a:lnTo>
                  <a:lnTo>
                    <a:pt x="369" y="199"/>
                  </a:lnTo>
                  <a:lnTo>
                    <a:pt x="426" y="113"/>
                  </a:lnTo>
                  <a:lnTo>
                    <a:pt x="511" y="113"/>
                  </a:lnTo>
                  <a:lnTo>
                    <a:pt x="539" y="227"/>
                  </a:lnTo>
                  <a:lnTo>
                    <a:pt x="624" y="227"/>
                  </a:lnTo>
                  <a:lnTo>
                    <a:pt x="652" y="113"/>
                  </a:lnTo>
                  <a:lnTo>
                    <a:pt x="737" y="113"/>
                  </a:lnTo>
                  <a:lnTo>
                    <a:pt x="737" y="142"/>
                  </a:lnTo>
                  <a:lnTo>
                    <a:pt x="822" y="170"/>
                  </a:lnTo>
                  <a:lnTo>
                    <a:pt x="822" y="227"/>
                  </a:lnTo>
                  <a:lnTo>
                    <a:pt x="879" y="227"/>
                  </a:lnTo>
                  <a:lnTo>
                    <a:pt x="908" y="199"/>
                  </a:lnTo>
                  <a:lnTo>
                    <a:pt x="964" y="25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1" name="Freeform 731"/>
            <p:cNvSpPr>
              <a:spLocks/>
            </p:cNvSpPr>
            <p:nvPr/>
          </p:nvSpPr>
          <p:spPr bwMode="auto">
            <a:xfrm>
              <a:off x="885" y="2060"/>
              <a:ext cx="992" cy="1304"/>
            </a:xfrm>
            <a:custGeom>
              <a:avLst/>
              <a:gdLst>
                <a:gd name="T0" fmla="*/ 57 w 992"/>
                <a:gd name="T1" fmla="*/ 1191 h 1304"/>
                <a:gd name="T2" fmla="*/ 114 w 992"/>
                <a:gd name="T3" fmla="*/ 1191 h 1304"/>
                <a:gd name="T4" fmla="*/ 142 w 992"/>
                <a:gd name="T5" fmla="*/ 1049 h 1304"/>
                <a:gd name="T6" fmla="*/ 227 w 992"/>
                <a:gd name="T7" fmla="*/ 1049 h 1304"/>
                <a:gd name="T8" fmla="*/ 199 w 992"/>
                <a:gd name="T9" fmla="*/ 1134 h 1304"/>
                <a:gd name="T10" fmla="*/ 369 w 992"/>
                <a:gd name="T11" fmla="*/ 1191 h 1304"/>
                <a:gd name="T12" fmla="*/ 397 w 992"/>
                <a:gd name="T13" fmla="*/ 1304 h 1304"/>
                <a:gd name="T14" fmla="*/ 454 w 992"/>
                <a:gd name="T15" fmla="*/ 1276 h 1304"/>
                <a:gd name="T16" fmla="*/ 482 w 992"/>
                <a:gd name="T17" fmla="*/ 1134 h 1304"/>
                <a:gd name="T18" fmla="*/ 794 w 992"/>
                <a:gd name="T19" fmla="*/ 1134 h 1304"/>
                <a:gd name="T20" fmla="*/ 822 w 992"/>
                <a:gd name="T21" fmla="*/ 992 h 1304"/>
                <a:gd name="T22" fmla="*/ 907 w 992"/>
                <a:gd name="T23" fmla="*/ 851 h 1304"/>
                <a:gd name="T24" fmla="*/ 851 w 992"/>
                <a:gd name="T25" fmla="*/ 766 h 1304"/>
                <a:gd name="T26" fmla="*/ 879 w 992"/>
                <a:gd name="T27" fmla="*/ 595 h 1304"/>
                <a:gd name="T28" fmla="*/ 907 w 992"/>
                <a:gd name="T29" fmla="*/ 567 h 1304"/>
                <a:gd name="T30" fmla="*/ 992 w 992"/>
                <a:gd name="T31" fmla="*/ 567 h 1304"/>
                <a:gd name="T32" fmla="*/ 936 w 992"/>
                <a:gd name="T33" fmla="*/ 482 h 1304"/>
                <a:gd name="T34" fmla="*/ 907 w 992"/>
                <a:gd name="T35" fmla="*/ 454 h 1304"/>
                <a:gd name="T36" fmla="*/ 822 w 992"/>
                <a:gd name="T37" fmla="*/ 454 h 1304"/>
                <a:gd name="T38" fmla="*/ 851 w 992"/>
                <a:gd name="T39" fmla="*/ 340 h 1304"/>
                <a:gd name="T40" fmla="*/ 709 w 992"/>
                <a:gd name="T41" fmla="*/ 369 h 1304"/>
                <a:gd name="T42" fmla="*/ 681 w 992"/>
                <a:gd name="T43" fmla="*/ 312 h 1304"/>
                <a:gd name="T44" fmla="*/ 681 w 992"/>
                <a:gd name="T45" fmla="*/ 227 h 1304"/>
                <a:gd name="T46" fmla="*/ 624 w 992"/>
                <a:gd name="T47" fmla="*/ 227 h 1304"/>
                <a:gd name="T48" fmla="*/ 567 w 992"/>
                <a:gd name="T49" fmla="*/ 142 h 1304"/>
                <a:gd name="T50" fmla="*/ 510 w 992"/>
                <a:gd name="T51" fmla="*/ 170 h 1304"/>
                <a:gd name="T52" fmla="*/ 482 w 992"/>
                <a:gd name="T53" fmla="*/ 114 h 1304"/>
                <a:gd name="T54" fmla="*/ 397 w 992"/>
                <a:gd name="T55" fmla="*/ 85 h 1304"/>
                <a:gd name="T56" fmla="*/ 340 w 992"/>
                <a:gd name="T57" fmla="*/ 0 h 1304"/>
                <a:gd name="T58" fmla="*/ 255 w 992"/>
                <a:gd name="T59" fmla="*/ 28 h 1304"/>
                <a:gd name="T60" fmla="*/ 255 w 992"/>
                <a:gd name="T61" fmla="*/ 114 h 1304"/>
                <a:gd name="T62" fmla="*/ 85 w 992"/>
                <a:gd name="T63" fmla="*/ 114 h 1304"/>
                <a:gd name="T64" fmla="*/ 29 w 992"/>
                <a:gd name="T65" fmla="*/ 199 h 1304"/>
                <a:gd name="T66" fmla="*/ 199 w 992"/>
                <a:gd name="T67" fmla="*/ 340 h 1304"/>
                <a:gd name="T68" fmla="*/ 199 w 992"/>
                <a:gd name="T69" fmla="*/ 482 h 1304"/>
                <a:gd name="T70" fmla="*/ 255 w 992"/>
                <a:gd name="T71" fmla="*/ 482 h 1304"/>
                <a:gd name="T72" fmla="*/ 255 w 992"/>
                <a:gd name="T73" fmla="*/ 624 h 1304"/>
                <a:gd name="T74" fmla="*/ 142 w 992"/>
                <a:gd name="T75" fmla="*/ 737 h 1304"/>
                <a:gd name="T76" fmla="*/ 170 w 992"/>
                <a:gd name="T77" fmla="*/ 794 h 1304"/>
                <a:gd name="T78" fmla="*/ 114 w 992"/>
                <a:gd name="T79" fmla="*/ 822 h 1304"/>
                <a:gd name="T80" fmla="*/ 114 w 992"/>
                <a:gd name="T81" fmla="*/ 907 h 1304"/>
                <a:gd name="T82" fmla="*/ 29 w 992"/>
                <a:gd name="T83" fmla="*/ 936 h 1304"/>
                <a:gd name="T84" fmla="*/ 0 w 992"/>
                <a:gd name="T85" fmla="*/ 1077 h 1304"/>
                <a:gd name="T86" fmla="*/ 57 w 992"/>
                <a:gd name="T87" fmla="*/ 1191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92" h="1304">
                  <a:moveTo>
                    <a:pt x="57" y="1191"/>
                  </a:moveTo>
                  <a:lnTo>
                    <a:pt x="114" y="1191"/>
                  </a:lnTo>
                  <a:lnTo>
                    <a:pt x="142" y="1049"/>
                  </a:lnTo>
                  <a:lnTo>
                    <a:pt x="227" y="1049"/>
                  </a:lnTo>
                  <a:lnTo>
                    <a:pt x="199" y="1134"/>
                  </a:lnTo>
                  <a:lnTo>
                    <a:pt x="369" y="1191"/>
                  </a:lnTo>
                  <a:lnTo>
                    <a:pt x="397" y="1304"/>
                  </a:lnTo>
                  <a:lnTo>
                    <a:pt x="454" y="1276"/>
                  </a:lnTo>
                  <a:lnTo>
                    <a:pt x="482" y="1134"/>
                  </a:lnTo>
                  <a:lnTo>
                    <a:pt x="794" y="1134"/>
                  </a:lnTo>
                  <a:lnTo>
                    <a:pt x="822" y="992"/>
                  </a:lnTo>
                  <a:lnTo>
                    <a:pt x="907" y="851"/>
                  </a:lnTo>
                  <a:lnTo>
                    <a:pt x="851" y="766"/>
                  </a:lnTo>
                  <a:lnTo>
                    <a:pt x="879" y="595"/>
                  </a:lnTo>
                  <a:lnTo>
                    <a:pt x="907" y="567"/>
                  </a:lnTo>
                  <a:lnTo>
                    <a:pt x="992" y="567"/>
                  </a:lnTo>
                  <a:lnTo>
                    <a:pt x="936" y="482"/>
                  </a:lnTo>
                  <a:lnTo>
                    <a:pt x="907" y="454"/>
                  </a:lnTo>
                  <a:lnTo>
                    <a:pt x="822" y="454"/>
                  </a:lnTo>
                  <a:lnTo>
                    <a:pt x="851" y="340"/>
                  </a:lnTo>
                  <a:lnTo>
                    <a:pt x="709" y="369"/>
                  </a:lnTo>
                  <a:lnTo>
                    <a:pt x="681" y="312"/>
                  </a:lnTo>
                  <a:lnTo>
                    <a:pt x="681" y="227"/>
                  </a:lnTo>
                  <a:lnTo>
                    <a:pt x="624" y="227"/>
                  </a:lnTo>
                  <a:lnTo>
                    <a:pt x="567" y="142"/>
                  </a:lnTo>
                  <a:lnTo>
                    <a:pt x="510" y="170"/>
                  </a:lnTo>
                  <a:lnTo>
                    <a:pt x="482" y="114"/>
                  </a:lnTo>
                  <a:lnTo>
                    <a:pt x="397" y="85"/>
                  </a:lnTo>
                  <a:lnTo>
                    <a:pt x="340" y="0"/>
                  </a:lnTo>
                  <a:lnTo>
                    <a:pt x="255" y="28"/>
                  </a:lnTo>
                  <a:lnTo>
                    <a:pt x="255" y="114"/>
                  </a:lnTo>
                  <a:lnTo>
                    <a:pt x="85" y="114"/>
                  </a:lnTo>
                  <a:lnTo>
                    <a:pt x="29" y="199"/>
                  </a:lnTo>
                  <a:lnTo>
                    <a:pt x="199" y="340"/>
                  </a:lnTo>
                  <a:lnTo>
                    <a:pt x="199" y="482"/>
                  </a:lnTo>
                  <a:lnTo>
                    <a:pt x="255" y="482"/>
                  </a:lnTo>
                  <a:lnTo>
                    <a:pt x="255" y="624"/>
                  </a:lnTo>
                  <a:lnTo>
                    <a:pt x="142" y="737"/>
                  </a:lnTo>
                  <a:lnTo>
                    <a:pt x="170" y="794"/>
                  </a:lnTo>
                  <a:lnTo>
                    <a:pt x="114" y="822"/>
                  </a:lnTo>
                  <a:lnTo>
                    <a:pt x="114" y="907"/>
                  </a:lnTo>
                  <a:lnTo>
                    <a:pt x="29" y="936"/>
                  </a:lnTo>
                  <a:lnTo>
                    <a:pt x="0" y="1077"/>
                  </a:lnTo>
                  <a:lnTo>
                    <a:pt x="57" y="119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2" name="Freeform 732"/>
            <p:cNvSpPr>
              <a:spLocks/>
            </p:cNvSpPr>
            <p:nvPr/>
          </p:nvSpPr>
          <p:spPr bwMode="auto">
            <a:xfrm>
              <a:off x="2388" y="1635"/>
              <a:ext cx="1105" cy="1191"/>
            </a:xfrm>
            <a:custGeom>
              <a:avLst/>
              <a:gdLst>
                <a:gd name="T0" fmla="*/ 1105 w 1105"/>
                <a:gd name="T1" fmla="*/ 312 h 1191"/>
                <a:gd name="T2" fmla="*/ 1105 w 1105"/>
                <a:gd name="T3" fmla="*/ 368 h 1191"/>
                <a:gd name="T4" fmla="*/ 935 w 1105"/>
                <a:gd name="T5" fmla="*/ 453 h 1191"/>
                <a:gd name="T6" fmla="*/ 879 w 1105"/>
                <a:gd name="T7" fmla="*/ 567 h 1191"/>
                <a:gd name="T8" fmla="*/ 765 w 1105"/>
                <a:gd name="T9" fmla="*/ 567 h 1191"/>
                <a:gd name="T10" fmla="*/ 708 w 1105"/>
                <a:gd name="T11" fmla="*/ 624 h 1191"/>
                <a:gd name="T12" fmla="*/ 737 w 1105"/>
                <a:gd name="T13" fmla="*/ 680 h 1191"/>
                <a:gd name="T14" fmla="*/ 708 w 1105"/>
                <a:gd name="T15" fmla="*/ 907 h 1191"/>
                <a:gd name="T16" fmla="*/ 567 w 1105"/>
                <a:gd name="T17" fmla="*/ 907 h 1191"/>
                <a:gd name="T18" fmla="*/ 510 w 1105"/>
                <a:gd name="T19" fmla="*/ 1134 h 1191"/>
                <a:gd name="T20" fmla="*/ 453 w 1105"/>
                <a:gd name="T21" fmla="*/ 1077 h 1191"/>
                <a:gd name="T22" fmla="*/ 425 w 1105"/>
                <a:gd name="T23" fmla="*/ 1191 h 1191"/>
                <a:gd name="T24" fmla="*/ 340 w 1105"/>
                <a:gd name="T25" fmla="*/ 1134 h 1191"/>
                <a:gd name="T26" fmla="*/ 283 w 1105"/>
                <a:gd name="T27" fmla="*/ 1162 h 1191"/>
                <a:gd name="T28" fmla="*/ 227 w 1105"/>
                <a:gd name="T29" fmla="*/ 1106 h 1191"/>
                <a:gd name="T30" fmla="*/ 198 w 1105"/>
                <a:gd name="T31" fmla="*/ 964 h 1191"/>
                <a:gd name="T32" fmla="*/ 141 w 1105"/>
                <a:gd name="T33" fmla="*/ 964 h 1191"/>
                <a:gd name="T34" fmla="*/ 170 w 1105"/>
                <a:gd name="T35" fmla="*/ 879 h 1191"/>
                <a:gd name="T36" fmla="*/ 0 w 1105"/>
                <a:gd name="T37" fmla="*/ 794 h 1191"/>
                <a:gd name="T38" fmla="*/ 170 w 1105"/>
                <a:gd name="T39" fmla="*/ 567 h 1191"/>
                <a:gd name="T40" fmla="*/ 255 w 1105"/>
                <a:gd name="T41" fmla="*/ 312 h 1191"/>
                <a:gd name="T42" fmla="*/ 227 w 1105"/>
                <a:gd name="T43" fmla="*/ 255 h 1191"/>
                <a:gd name="T44" fmla="*/ 255 w 1105"/>
                <a:gd name="T45" fmla="*/ 198 h 1191"/>
                <a:gd name="T46" fmla="*/ 312 w 1105"/>
                <a:gd name="T47" fmla="*/ 198 h 1191"/>
                <a:gd name="T48" fmla="*/ 312 w 1105"/>
                <a:gd name="T49" fmla="*/ 227 h 1191"/>
                <a:gd name="T50" fmla="*/ 482 w 1105"/>
                <a:gd name="T51" fmla="*/ 283 h 1191"/>
                <a:gd name="T52" fmla="*/ 538 w 1105"/>
                <a:gd name="T53" fmla="*/ 255 h 1191"/>
                <a:gd name="T54" fmla="*/ 510 w 1105"/>
                <a:gd name="T55" fmla="*/ 198 h 1191"/>
                <a:gd name="T56" fmla="*/ 397 w 1105"/>
                <a:gd name="T57" fmla="*/ 170 h 1191"/>
                <a:gd name="T58" fmla="*/ 397 w 1105"/>
                <a:gd name="T59" fmla="*/ 142 h 1191"/>
                <a:gd name="T60" fmla="*/ 312 w 1105"/>
                <a:gd name="T61" fmla="*/ 57 h 1191"/>
                <a:gd name="T62" fmla="*/ 397 w 1105"/>
                <a:gd name="T63" fmla="*/ 0 h 1191"/>
                <a:gd name="T64" fmla="*/ 510 w 1105"/>
                <a:gd name="T65" fmla="*/ 113 h 1191"/>
                <a:gd name="T66" fmla="*/ 595 w 1105"/>
                <a:gd name="T67" fmla="*/ 85 h 1191"/>
                <a:gd name="T68" fmla="*/ 623 w 1105"/>
                <a:gd name="T69" fmla="*/ 198 h 1191"/>
                <a:gd name="T70" fmla="*/ 708 w 1105"/>
                <a:gd name="T71" fmla="*/ 255 h 1191"/>
                <a:gd name="T72" fmla="*/ 737 w 1105"/>
                <a:gd name="T73" fmla="*/ 142 h 1191"/>
                <a:gd name="T74" fmla="*/ 1049 w 1105"/>
                <a:gd name="T75" fmla="*/ 312 h 1191"/>
                <a:gd name="T76" fmla="*/ 1105 w 1105"/>
                <a:gd name="T77" fmla="*/ 312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05" h="1191">
                  <a:moveTo>
                    <a:pt x="1105" y="312"/>
                  </a:moveTo>
                  <a:lnTo>
                    <a:pt x="1105" y="368"/>
                  </a:lnTo>
                  <a:lnTo>
                    <a:pt x="935" y="453"/>
                  </a:lnTo>
                  <a:lnTo>
                    <a:pt x="879" y="567"/>
                  </a:lnTo>
                  <a:lnTo>
                    <a:pt x="765" y="567"/>
                  </a:lnTo>
                  <a:lnTo>
                    <a:pt x="708" y="624"/>
                  </a:lnTo>
                  <a:lnTo>
                    <a:pt x="737" y="680"/>
                  </a:lnTo>
                  <a:lnTo>
                    <a:pt x="708" y="907"/>
                  </a:lnTo>
                  <a:lnTo>
                    <a:pt x="567" y="907"/>
                  </a:lnTo>
                  <a:lnTo>
                    <a:pt x="510" y="1134"/>
                  </a:lnTo>
                  <a:lnTo>
                    <a:pt x="453" y="1077"/>
                  </a:lnTo>
                  <a:lnTo>
                    <a:pt x="425" y="1191"/>
                  </a:lnTo>
                  <a:lnTo>
                    <a:pt x="340" y="1134"/>
                  </a:lnTo>
                  <a:lnTo>
                    <a:pt x="283" y="1162"/>
                  </a:lnTo>
                  <a:lnTo>
                    <a:pt x="227" y="1106"/>
                  </a:lnTo>
                  <a:lnTo>
                    <a:pt x="198" y="964"/>
                  </a:lnTo>
                  <a:lnTo>
                    <a:pt x="141" y="964"/>
                  </a:lnTo>
                  <a:lnTo>
                    <a:pt x="170" y="879"/>
                  </a:lnTo>
                  <a:lnTo>
                    <a:pt x="0" y="794"/>
                  </a:lnTo>
                  <a:lnTo>
                    <a:pt x="170" y="567"/>
                  </a:lnTo>
                  <a:lnTo>
                    <a:pt x="255" y="312"/>
                  </a:lnTo>
                  <a:lnTo>
                    <a:pt x="227" y="255"/>
                  </a:lnTo>
                  <a:lnTo>
                    <a:pt x="255" y="198"/>
                  </a:lnTo>
                  <a:lnTo>
                    <a:pt x="312" y="198"/>
                  </a:lnTo>
                  <a:lnTo>
                    <a:pt x="312" y="227"/>
                  </a:lnTo>
                  <a:lnTo>
                    <a:pt x="482" y="283"/>
                  </a:lnTo>
                  <a:lnTo>
                    <a:pt x="538" y="255"/>
                  </a:lnTo>
                  <a:lnTo>
                    <a:pt x="510" y="198"/>
                  </a:lnTo>
                  <a:lnTo>
                    <a:pt x="397" y="170"/>
                  </a:lnTo>
                  <a:lnTo>
                    <a:pt x="397" y="142"/>
                  </a:lnTo>
                  <a:lnTo>
                    <a:pt x="312" y="57"/>
                  </a:lnTo>
                  <a:lnTo>
                    <a:pt x="397" y="0"/>
                  </a:lnTo>
                  <a:lnTo>
                    <a:pt x="510" y="113"/>
                  </a:lnTo>
                  <a:lnTo>
                    <a:pt x="595" y="85"/>
                  </a:lnTo>
                  <a:lnTo>
                    <a:pt x="623" y="198"/>
                  </a:lnTo>
                  <a:lnTo>
                    <a:pt x="708" y="255"/>
                  </a:lnTo>
                  <a:lnTo>
                    <a:pt x="737" y="142"/>
                  </a:lnTo>
                  <a:lnTo>
                    <a:pt x="1049" y="312"/>
                  </a:lnTo>
                  <a:lnTo>
                    <a:pt x="1105" y="31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3" name="Freeform 733"/>
            <p:cNvSpPr>
              <a:spLocks/>
            </p:cNvSpPr>
            <p:nvPr/>
          </p:nvSpPr>
          <p:spPr bwMode="auto">
            <a:xfrm>
              <a:off x="1197" y="1351"/>
              <a:ext cx="1729" cy="1418"/>
            </a:xfrm>
            <a:custGeom>
              <a:avLst/>
              <a:gdLst>
                <a:gd name="T0" fmla="*/ 85 w 1729"/>
                <a:gd name="T1" fmla="*/ 794 h 1418"/>
                <a:gd name="T2" fmla="*/ 198 w 1729"/>
                <a:gd name="T3" fmla="*/ 879 h 1418"/>
                <a:gd name="T4" fmla="*/ 312 w 1729"/>
                <a:gd name="T5" fmla="*/ 936 h 1418"/>
                <a:gd name="T6" fmla="*/ 369 w 1729"/>
                <a:gd name="T7" fmla="*/ 1021 h 1418"/>
                <a:gd name="T8" fmla="*/ 539 w 1729"/>
                <a:gd name="T9" fmla="*/ 1049 h 1418"/>
                <a:gd name="T10" fmla="*/ 595 w 1729"/>
                <a:gd name="T11" fmla="*/ 1163 h 1418"/>
                <a:gd name="T12" fmla="*/ 737 w 1729"/>
                <a:gd name="T13" fmla="*/ 1191 h 1418"/>
                <a:gd name="T14" fmla="*/ 794 w 1729"/>
                <a:gd name="T15" fmla="*/ 1248 h 1418"/>
                <a:gd name="T16" fmla="*/ 879 w 1729"/>
                <a:gd name="T17" fmla="*/ 1390 h 1418"/>
                <a:gd name="T18" fmla="*/ 1021 w 1729"/>
                <a:gd name="T19" fmla="*/ 1304 h 1418"/>
                <a:gd name="T20" fmla="*/ 1134 w 1729"/>
                <a:gd name="T21" fmla="*/ 1418 h 1418"/>
                <a:gd name="T22" fmla="*/ 1247 w 1729"/>
                <a:gd name="T23" fmla="*/ 1304 h 1418"/>
                <a:gd name="T24" fmla="*/ 1332 w 1729"/>
                <a:gd name="T25" fmla="*/ 1361 h 1418"/>
                <a:gd name="T26" fmla="*/ 1389 w 1729"/>
                <a:gd name="T27" fmla="*/ 1418 h 1418"/>
                <a:gd name="T28" fmla="*/ 1389 w 1729"/>
                <a:gd name="T29" fmla="*/ 1248 h 1418"/>
                <a:gd name="T30" fmla="*/ 1361 w 1729"/>
                <a:gd name="T31" fmla="*/ 1163 h 1418"/>
                <a:gd name="T32" fmla="*/ 1361 w 1729"/>
                <a:gd name="T33" fmla="*/ 851 h 1418"/>
                <a:gd name="T34" fmla="*/ 1418 w 1729"/>
                <a:gd name="T35" fmla="*/ 539 h 1418"/>
                <a:gd name="T36" fmla="*/ 1503 w 1729"/>
                <a:gd name="T37" fmla="*/ 482 h 1418"/>
                <a:gd name="T38" fmla="*/ 1673 w 1729"/>
                <a:gd name="T39" fmla="*/ 567 h 1418"/>
                <a:gd name="T40" fmla="*/ 1701 w 1729"/>
                <a:gd name="T41" fmla="*/ 482 h 1418"/>
                <a:gd name="T42" fmla="*/ 1588 w 1729"/>
                <a:gd name="T43" fmla="*/ 426 h 1418"/>
                <a:gd name="T44" fmla="*/ 1588 w 1729"/>
                <a:gd name="T45" fmla="*/ 284 h 1418"/>
                <a:gd name="T46" fmla="*/ 1219 w 1729"/>
                <a:gd name="T47" fmla="*/ 0 h 1418"/>
                <a:gd name="T48" fmla="*/ 1106 w 1729"/>
                <a:gd name="T49" fmla="*/ 199 h 1418"/>
                <a:gd name="T50" fmla="*/ 1191 w 1729"/>
                <a:gd name="T51" fmla="*/ 312 h 1418"/>
                <a:gd name="T52" fmla="*/ 1049 w 1729"/>
                <a:gd name="T53" fmla="*/ 341 h 1418"/>
                <a:gd name="T54" fmla="*/ 851 w 1729"/>
                <a:gd name="T55" fmla="*/ 426 h 1418"/>
                <a:gd name="T56" fmla="*/ 765 w 1729"/>
                <a:gd name="T57" fmla="*/ 369 h 1418"/>
                <a:gd name="T58" fmla="*/ 652 w 1729"/>
                <a:gd name="T59" fmla="*/ 511 h 1418"/>
                <a:gd name="T60" fmla="*/ 454 w 1729"/>
                <a:gd name="T61" fmla="*/ 454 h 1418"/>
                <a:gd name="T62" fmla="*/ 369 w 1729"/>
                <a:gd name="T63" fmla="*/ 369 h 1418"/>
                <a:gd name="T64" fmla="*/ 284 w 1729"/>
                <a:gd name="T65" fmla="*/ 397 h 1418"/>
                <a:gd name="T66" fmla="*/ 0 w 1729"/>
                <a:gd name="T67" fmla="*/ 426 h 1418"/>
                <a:gd name="T68" fmla="*/ 85 w 1729"/>
                <a:gd name="T69" fmla="*/ 596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29" h="1418">
                  <a:moveTo>
                    <a:pt x="28" y="709"/>
                  </a:moveTo>
                  <a:lnTo>
                    <a:pt x="85" y="794"/>
                  </a:lnTo>
                  <a:lnTo>
                    <a:pt x="170" y="823"/>
                  </a:lnTo>
                  <a:lnTo>
                    <a:pt x="198" y="879"/>
                  </a:lnTo>
                  <a:lnTo>
                    <a:pt x="255" y="851"/>
                  </a:lnTo>
                  <a:lnTo>
                    <a:pt x="312" y="936"/>
                  </a:lnTo>
                  <a:lnTo>
                    <a:pt x="369" y="936"/>
                  </a:lnTo>
                  <a:lnTo>
                    <a:pt x="369" y="1021"/>
                  </a:lnTo>
                  <a:lnTo>
                    <a:pt x="397" y="1078"/>
                  </a:lnTo>
                  <a:lnTo>
                    <a:pt x="539" y="1049"/>
                  </a:lnTo>
                  <a:lnTo>
                    <a:pt x="510" y="1163"/>
                  </a:lnTo>
                  <a:lnTo>
                    <a:pt x="595" y="1163"/>
                  </a:lnTo>
                  <a:lnTo>
                    <a:pt x="624" y="1191"/>
                  </a:lnTo>
                  <a:lnTo>
                    <a:pt x="737" y="1191"/>
                  </a:lnTo>
                  <a:lnTo>
                    <a:pt x="765" y="1248"/>
                  </a:lnTo>
                  <a:lnTo>
                    <a:pt x="794" y="1248"/>
                  </a:lnTo>
                  <a:lnTo>
                    <a:pt x="822" y="1390"/>
                  </a:lnTo>
                  <a:lnTo>
                    <a:pt x="879" y="1390"/>
                  </a:lnTo>
                  <a:lnTo>
                    <a:pt x="936" y="1304"/>
                  </a:lnTo>
                  <a:lnTo>
                    <a:pt x="1021" y="1304"/>
                  </a:lnTo>
                  <a:lnTo>
                    <a:pt x="1049" y="1418"/>
                  </a:lnTo>
                  <a:lnTo>
                    <a:pt x="1134" y="1418"/>
                  </a:lnTo>
                  <a:lnTo>
                    <a:pt x="1162" y="1304"/>
                  </a:lnTo>
                  <a:lnTo>
                    <a:pt x="1247" y="1304"/>
                  </a:lnTo>
                  <a:lnTo>
                    <a:pt x="1247" y="1333"/>
                  </a:lnTo>
                  <a:lnTo>
                    <a:pt x="1332" y="1361"/>
                  </a:lnTo>
                  <a:lnTo>
                    <a:pt x="1332" y="1418"/>
                  </a:lnTo>
                  <a:lnTo>
                    <a:pt x="1389" y="1418"/>
                  </a:lnTo>
                  <a:lnTo>
                    <a:pt x="1418" y="1390"/>
                  </a:lnTo>
                  <a:lnTo>
                    <a:pt x="1389" y="1248"/>
                  </a:lnTo>
                  <a:lnTo>
                    <a:pt x="1332" y="1248"/>
                  </a:lnTo>
                  <a:lnTo>
                    <a:pt x="1361" y="1163"/>
                  </a:lnTo>
                  <a:lnTo>
                    <a:pt x="1191" y="1078"/>
                  </a:lnTo>
                  <a:lnTo>
                    <a:pt x="1361" y="851"/>
                  </a:lnTo>
                  <a:lnTo>
                    <a:pt x="1446" y="596"/>
                  </a:lnTo>
                  <a:lnTo>
                    <a:pt x="1418" y="539"/>
                  </a:lnTo>
                  <a:lnTo>
                    <a:pt x="1446" y="482"/>
                  </a:lnTo>
                  <a:lnTo>
                    <a:pt x="1503" y="482"/>
                  </a:lnTo>
                  <a:lnTo>
                    <a:pt x="1503" y="511"/>
                  </a:lnTo>
                  <a:lnTo>
                    <a:pt x="1673" y="567"/>
                  </a:lnTo>
                  <a:lnTo>
                    <a:pt x="1729" y="539"/>
                  </a:lnTo>
                  <a:lnTo>
                    <a:pt x="1701" y="482"/>
                  </a:lnTo>
                  <a:lnTo>
                    <a:pt x="1588" y="454"/>
                  </a:lnTo>
                  <a:lnTo>
                    <a:pt x="1588" y="426"/>
                  </a:lnTo>
                  <a:lnTo>
                    <a:pt x="1503" y="341"/>
                  </a:lnTo>
                  <a:lnTo>
                    <a:pt x="1588" y="284"/>
                  </a:lnTo>
                  <a:lnTo>
                    <a:pt x="1418" y="142"/>
                  </a:lnTo>
                  <a:lnTo>
                    <a:pt x="1219" y="0"/>
                  </a:lnTo>
                  <a:lnTo>
                    <a:pt x="1191" y="114"/>
                  </a:lnTo>
                  <a:lnTo>
                    <a:pt x="1106" y="199"/>
                  </a:lnTo>
                  <a:lnTo>
                    <a:pt x="1247" y="284"/>
                  </a:lnTo>
                  <a:lnTo>
                    <a:pt x="1191" y="312"/>
                  </a:lnTo>
                  <a:lnTo>
                    <a:pt x="1106" y="284"/>
                  </a:lnTo>
                  <a:lnTo>
                    <a:pt x="1049" y="341"/>
                  </a:lnTo>
                  <a:lnTo>
                    <a:pt x="964" y="312"/>
                  </a:lnTo>
                  <a:lnTo>
                    <a:pt x="851" y="426"/>
                  </a:lnTo>
                  <a:lnTo>
                    <a:pt x="822" y="341"/>
                  </a:lnTo>
                  <a:lnTo>
                    <a:pt x="765" y="369"/>
                  </a:lnTo>
                  <a:lnTo>
                    <a:pt x="737" y="426"/>
                  </a:lnTo>
                  <a:lnTo>
                    <a:pt x="652" y="511"/>
                  </a:lnTo>
                  <a:lnTo>
                    <a:pt x="482" y="426"/>
                  </a:lnTo>
                  <a:lnTo>
                    <a:pt x="454" y="454"/>
                  </a:lnTo>
                  <a:lnTo>
                    <a:pt x="397" y="426"/>
                  </a:lnTo>
                  <a:lnTo>
                    <a:pt x="369" y="369"/>
                  </a:lnTo>
                  <a:lnTo>
                    <a:pt x="312" y="369"/>
                  </a:lnTo>
                  <a:lnTo>
                    <a:pt x="284" y="397"/>
                  </a:lnTo>
                  <a:lnTo>
                    <a:pt x="113" y="369"/>
                  </a:lnTo>
                  <a:lnTo>
                    <a:pt x="0" y="426"/>
                  </a:lnTo>
                  <a:lnTo>
                    <a:pt x="0" y="539"/>
                  </a:lnTo>
                  <a:lnTo>
                    <a:pt x="85" y="596"/>
                  </a:lnTo>
                  <a:lnTo>
                    <a:pt x="28" y="70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4" name="Freeform 734"/>
            <p:cNvSpPr>
              <a:spLocks/>
            </p:cNvSpPr>
            <p:nvPr/>
          </p:nvSpPr>
          <p:spPr bwMode="auto">
            <a:xfrm>
              <a:off x="1310" y="246"/>
              <a:ext cx="1361" cy="1616"/>
            </a:xfrm>
            <a:custGeom>
              <a:avLst/>
              <a:gdLst>
                <a:gd name="T0" fmla="*/ 0 w 1361"/>
                <a:gd name="T1" fmla="*/ 1474 h 1616"/>
                <a:gd name="T2" fmla="*/ 171 w 1361"/>
                <a:gd name="T3" fmla="*/ 1502 h 1616"/>
                <a:gd name="T4" fmla="*/ 199 w 1361"/>
                <a:gd name="T5" fmla="*/ 1474 h 1616"/>
                <a:gd name="T6" fmla="*/ 256 w 1361"/>
                <a:gd name="T7" fmla="*/ 1474 h 1616"/>
                <a:gd name="T8" fmla="*/ 284 w 1361"/>
                <a:gd name="T9" fmla="*/ 1531 h 1616"/>
                <a:gd name="T10" fmla="*/ 341 w 1361"/>
                <a:gd name="T11" fmla="*/ 1559 h 1616"/>
                <a:gd name="T12" fmla="*/ 369 w 1361"/>
                <a:gd name="T13" fmla="*/ 1531 h 1616"/>
                <a:gd name="T14" fmla="*/ 539 w 1361"/>
                <a:gd name="T15" fmla="*/ 1616 h 1616"/>
                <a:gd name="T16" fmla="*/ 624 w 1361"/>
                <a:gd name="T17" fmla="*/ 1531 h 1616"/>
                <a:gd name="T18" fmla="*/ 652 w 1361"/>
                <a:gd name="T19" fmla="*/ 1474 h 1616"/>
                <a:gd name="T20" fmla="*/ 709 w 1361"/>
                <a:gd name="T21" fmla="*/ 1446 h 1616"/>
                <a:gd name="T22" fmla="*/ 738 w 1361"/>
                <a:gd name="T23" fmla="*/ 1531 h 1616"/>
                <a:gd name="T24" fmla="*/ 851 w 1361"/>
                <a:gd name="T25" fmla="*/ 1417 h 1616"/>
                <a:gd name="T26" fmla="*/ 936 w 1361"/>
                <a:gd name="T27" fmla="*/ 1446 h 1616"/>
                <a:gd name="T28" fmla="*/ 993 w 1361"/>
                <a:gd name="T29" fmla="*/ 1389 h 1616"/>
                <a:gd name="T30" fmla="*/ 1078 w 1361"/>
                <a:gd name="T31" fmla="*/ 1417 h 1616"/>
                <a:gd name="T32" fmla="*/ 1134 w 1361"/>
                <a:gd name="T33" fmla="*/ 1389 h 1616"/>
                <a:gd name="T34" fmla="*/ 993 w 1361"/>
                <a:gd name="T35" fmla="*/ 1304 h 1616"/>
                <a:gd name="T36" fmla="*/ 1078 w 1361"/>
                <a:gd name="T37" fmla="*/ 1219 h 1616"/>
                <a:gd name="T38" fmla="*/ 1106 w 1361"/>
                <a:gd name="T39" fmla="*/ 1105 h 1616"/>
                <a:gd name="T40" fmla="*/ 1021 w 1361"/>
                <a:gd name="T41" fmla="*/ 1049 h 1616"/>
                <a:gd name="T42" fmla="*/ 908 w 1361"/>
                <a:gd name="T43" fmla="*/ 708 h 1616"/>
                <a:gd name="T44" fmla="*/ 1219 w 1361"/>
                <a:gd name="T45" fmla="*/ 340 h 1616"/>
                <a:gd name="T46" fmla="*/ 1191 w 1361"/>
                <a:gd name="T47" fmla="*/ 198 h 1616"/>
                <a:gd name="T48" fmla="*/ 1361 w 1361"/>
                <a:gd name="T49" fmla="*/ 56 h 1616"/>
                <a:gd name="T50" fmla="*/ 1219 w 1361"/>
                <a:gd name="T51" fmla="*/ 0 h 1616"/>
                <a:gd name="T52" fmla="*/ 1021 w 1361"/>
                <a:gd name="T53" fmla="*/ 28 h 1616"/>
                <a:gd name="T54" fmla="*/ 936 w 1361"/>
                <a:gd name="T55" fmla="*/ 0 h 1616"/>
                <a:gd name="T56" fmla="*/ 908 w 1361"/>
                <a:gd name="T57" fmla="*/ 85 h 1616"/>
                <a:gd name="T58" fmla="*/ 823 w 1361"/>
                <a:gd name="T59" fmla="*/ 170 h 1616"/>
                <a:gd name="T60" fmla="*/ 709 w 1361"/>
                <a:gd name="T61" fmla="*/ 85 h 1616"/>
                <a:gd name="T62" fmla="*/ 511 w 1361"/>
                <a:gd name="T63" fmla="*/ 170 h 1616"/>
                <a:gd name="T64" fmla="*/ 482 w 1361"/>
                <a:gd name="T65" fmla="*/ 227 h 1616"/>
                <a:gd name="T66" fmla="*/ 227 w 1361"/>
                <a:gd name="T67" fmla="*/ 425 h 1616"/>
                <a:gd name="T68" fmla="*/ 199 w 1361"/>
                <a:gd name="T69" fmla="*/ 595 h 1616"/>
                <a:gd name="T70" fmla="*/ 227 w 1361"/>
                <a:gd name="T71" fmla="*/ 680 h 1616"/>
                <a:gd name="T72" fmla="*/ 171 w 1361"/>
                <a:gd name="T73" fmla="*/ 822 h 1616"/>
                <a:gd name="T74" fmla="*/ 114 w 1361"/>
                <a:gd name="T75" fmla="*/ 879 h 1616"/>
                <a:gd name="T76" fmla="*/ 57 w 1361"/>
                <a:gd name="T77" fmla="*/ 1049 h 1616"/>
                <a:gd name="T78" fmla="*/ 85 w 1361"/>
                <a:gd name="T79" fmla="*/ 1134 h 1616"/>
                <a:gd name="T80" fmla="*/ 0 w 1361"/>
                <a:gd name="T81" fmla="*/ 1247 h 1616"/>
                <a:gd name="T82" fmla="*/ 0 w 1361"/>
                <a:gd name="T83" fmla="*/ 1474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1" h="1616">
                  <a:moveTo>
                    <a:pt x="0" y="1474"/>
                  </a:moveTo>
                  <a:lnTo>
                    <a:pt x="171" y="1502"/>
                  </a:lnTo>
                  <a:lnTo>
                    <a:pt x="199" y="1474"/>
                  </a:lnTo>
                  <a:lnTo>
                    <a:pt x="256" y="1474"/>
                  </a:lnTo>
                  <a:lnTo>
                    <a:pt x="284" y="1531"/>
                  </a:lnTo>
                  <a:lnTo>
                    <a:pt x="341" y="1559"/>
                  </a:lnTo>
                  <a:lnTo>
                    <a:pt x="369" y="1531"/>
                  </a:lnTo>
                  <a:lnTo>
                    <a:pt x="539" y="1616"/>
                  </a:lnTo>
                  <a:lnTo>
                    <a:pt x="624" y="1531"/>
                  </a:lnTo>
                  <a:lnTo>
                    <a:pt x="652" y="1474"/>
                  </a:lnTo>
                  <a:lnTo>
                    <a:pt x="709" y="1446"/>
                  </a:lnTo>
                  <a:lnTo>
                    <a:pt x="738" y="1531"/>
                  </a:lnTo>
                  <a:lnTo>
                    <a:pt x="851" y="1417"/>
                  </a:lnTo>
                  <a:lnTo>
                    <a:pt x="936" y="1446"/>
                  </a:lnTo>
                  <a:lnTo>
                    <a:pt x="993" y="1389"/>
                  </a:lnTo>
                  <a:lnTo>
                    <a:pt x="1078" y="1417"/>
                  </a:lnTo>
                  <a:lnTo>
                    <a:pt x="1134" y="1389"/>
                  </a:lnTo>
                  <a:lnTo>
                    <a:pt x="993" y="1304"/>
                  </a:lnTo>
                  <a:lnTo>
                    <a:pt x="1078" y="1219"/>
                  </a:lnTo>
                  <a:lnTo>
                    <a:pt x="1106" y="1105"/>
                  </a:lnTo>
                  <a:lnTo>
                    <a:pt x="1021" y="1049"/>
                  </a:lnTo>
                  <a:lnTo>
                    <a:pt x="908" y="708"/>
                  </a:lnTo>
                  <a:lnTo>
                    <a:pt x="1219" y="340"/>
                  </a:lnTo>
                  <a:lnTo>
                    <a:pt x="1191" y="198"/>
                  </a:lnTo>
                  <a:lnTo>
                    <a:pt x="1361" y="56"/>
                  </a:lnTo>
                  <a:lnTo>
                    <a:pt x="1219" y="0"/>
                  </a:lnTo>
                  <a:lnTo>
                    <a:pt x="1021" y="28"/>
                  </a:lnTo>
                  <a:lnTo>
                    <a:pt x="936" y="0"/>
                  </a:lnTo>
                  <a:lnTo>
                    <a:pt x="908" y="85"/>
                  </a:lnTo>
                  <a:lnTo>
                    <a:pt x="823" y="170"/>
                  </a:lnTo>
                  <a:lnTo>
                    <a:pt x="709" y="85"/>
                  </a:lnTo>
                  <a:lnTo>
                    <a:pt x="511" y="170"/>
                  </a:lnTo>
                  <a:lnTo>
                    <a:pt x="482" y="227"/>
                  </a:lnTo>
                  <a:lnTo>
                    <a:pt x="227" y="425"/>
                  </a:lnTo>
                  <a:lnTo>
                    <a:pt x="199" y="595"/>
                  </a:lnTo>
                  <a:lnTo>
                    <a:pt x="227" y="680"/>
                  </a:lnTo>
                  <a:lnTo>
                    <a:pt x="171" y="822"/>
                  </a:lnTo>
                  <a:lnTo>
                    <a:pt x="114" y="879"/>
                  </a:lnTo>
                  <a:lnTo>
                    <a:pt x="57" y="1049"/>
                  </a:lnTo>
                  <a:lnTo>
                    <a:pt x="85" y="1134"/>
                  </a:lnTo>
                  <a:lnTo>
                    <a:pt x="0" y="1247"/>
                  </a:lnTo>
                  <a:lnTo>
                    <a:pt x="0" y="147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AFEC2720-6004-48A9-AE97-7D8B1B5D6F9B}"/>
              </a:ext>
            </a:extLst>
          </p:cNvPr>
          <p:cNvSpPr txBox="1"/>
          <p:nvPr/>
        </p:nvSpPr>
        <p:spPr>
          <a:xfrm>
            <a:off x="6748248" y="5808629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富山県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A4C6CE33-FAA8-4404-906F-2C137B01523F}"/>
              </a:ext>
            </a:extLst>
          </p:cNvPr>
          <p:cNvSpPr txBox="1"/>
          <p:nvPr/>
        </p:nvSpPr>
        <p:spPr>
          <a:xfrm>
            <a:off x="6712970" y="6230930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51" name="直線コネクタ 50">
            <a:extLst>
              <a:ext uri="{FF2B5EF4-FFF2-40B4-BE49-F238E27FC236}">
                <a16:creationId xmlns:a16="http://schemas.microsoft.com/office/drawing/2014/main" id="{1E446E6E-F99E-4B8F-8121-1AD7CE16A540}"/>
              </a:ext>
            </a:extLst>
          </p:cNvPr>
          <p:cNvCxnSpPr/>
          <p:nvPr/>
        </p:nvCxnSpPr>
        <p:spPr>
          <a:xfrm>
            <a:off x="6739859" y="6203182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A77D326F-798E-486E-8D9C-DFF33E5D0D18}"/>
              </a:ext>
            </a:extLst>
          </p:cNvPr>
          <p:cNvGrpSpPr/>
          <p:nvPr/>
        </p:nvGrpSpPr>
        <p:grpSpPr>
          <a:xfrm>
            <a:off x="2077550" y="1041554"/>
            <a:ext cx="720000" cy="430244"/>
            <a:chOff x="6555416" y="4900731"/>
            <a:chExt cx="720000" cy="378515"/>
          </a:xfrm>
        </p:grpSpPr>
        <p:sp>
          <p:nvSpPr>
            <p:cNvPr id="53" name="四角形: 上の 2 つの角を丸める 52">
              <a:extLst>
                <a:ext uri="{FF2B5EF4-FFF2-40B4-BE49-F238E27FC236}">
                  <a16:creationId xmlns:a16="http://schemas.microsoft.com/office/drawing/2014/main" id="{E42186E2-BC43-4742-8CE5-798997BA5D6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氷見市</a:t>
              </a:r>
            </a:p>
          </p:txBody>
        </p:sp>
        <p:sp>
          <p:nvSpPr>
            <p:cNvPr id="54" name="四角形: 上の 2 つの角を丸める 53">
              <a:extLst>
                <a:ext uri="{FF2B5EF4-FFF2-40B4-BE49-F238E27FC236}">
                  <a16:creationId xmlns:a16="http://schemas.microsoft.com/office/drawing/2014/main" id="{2389ADBC-EA67-4603-9403-8E18B337142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18B7C5E4-9971-4F0E-B9F3-453BF36EA419}"/>
              </a:ext>
            </a:extLst>
          </p:cNvPr>
          <p:cNvGrpSpPr/>
          <p:nvPr/>
        </p:nvGrpSpPr>
        <p:grpSpPr>
          <a:xfrm>
            <a:off x="2030911" y="4621975"/>
            <a:ext cx="720000" cy="430244"/>
            <a:chOff x="6555416" y="4900731"/>
            <a:chExt cx="720000" cy="378515"/>
          </a:xfrm>
        </p:grpSpPr>
        <p:sp>
          <p:nvSpPr>
            <p:cNvPr id="72" name="四角形: 上の 2 つの角を丸める 71">
              <a:extLst>
                <a:ext uri="{FF2B5EF4-FFF2-40B4-BE49-F238E27FC236}">
                  <a16:creationId xmlns:a16="http://schemas.microsoft.com/office/drawing/2014/main" id="{453F5217-15B0-4E2D-B665-9725FD7E098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南砺市</a:t>
              </a:r>
            </a:p>
          </p:txBody>
        </p:sp>
        <p:sp>
          <p:nvSpPr>
            <p:cNvPr id="73" name="四角形: 上の 2 つの角を丸める 72">
              <a:extLst>
                <a:ext uri="{FF2B5EF4-FFF2-40B4-BE49-F238E27FC236}">
                  <a16:creationId xmlns:a16="http://schemas.microsoft.com/office/drawing/2014/main" id="{229A9D62-533F-428F-B6F7-D4B35B15F80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19A0DC39-0033-4C3D-8BF3-7EDC95AB1C71}"/>
              </a:ext>
            </a:extLst>
          </p:cNvPr>
          <p:cNvGrpSpPr/>
          <p:nvPr/>
        </p:nvGrpSpPr>
        <p:grpSpPr>
          <a:xfrm>
            <a:off x="4143987" y="3567064"/>
            <a:ext cx="720000" cy="430244"/>
            <a:chOff x="6555416" y="4900731"/>
            <a:chExt cx="720000" cy="378515"/>
          </a:xfrm>
        </p:grpSpPr>
        <p:sp>
          <p:nvSpPr>
            <p:cNvPr id="75" name="四角形: 上の 2 つの角を丸める 74">
              <a:extLst>
                <a:ext uri="{FF2B5EF4-FFF2-40B4-BE49-F238E27FC236}">
                  <a16:creationId xmlns:a16="http://schemas.microsoft.com/office/drawing/2014/main" id="{2CD20F00-BFFC-448D-AF3B-6E321DB35FB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富山市</a:t>
              </a:r>
            </a:p>
          </p:txBody>
        </p:sp>
        <p:sp>
          <p:nvSpPr>
            <p:cNvPr id="76" name="四角形: 上の 2 つの角を丸める 75">
              <a:extLst>
                <a:ext uri="{FF2B5EF4-FFF2-40B4-BE49-F238E27FC236}">
                  <a16:creationId xmlns:a16="http://schemas.microsoft.com/office/drawing/2014/main" id="{7C704062-DFB6-4E66-8381-BE38D4C3913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68FDCA62-3994-419A-8E20-64D42CD88079}"/>
              </a:ext>
            </a:extLst>
          </p:cNvPr>
          <p:cNvGrpSpPr/>
          <p:nvPr/>
        </p:nvGrpSpPr>
        <p:grpSpPr>
          <a:xfrm>
            <a:off x="6129333" y="2968625"/>
            <a:ext cx="720000" cy="430244"/>
            <a:chOff x="6555416" y="4900731"/>
            <a:chExt cx="720000" cy="378515"/>
          </a:xfrm>
        </p:grpSpPr>
        <p:sp>
          <p:nvSpPr>
            <p:cNvPr id="78" name="四角形: 上の 2 つの角を丸める 77">
              <a:extLst>
                <a:ext uri="{FF2B5EF4-FFF2-40B4-BE49-F238E27FC236}">
                  <a16:creationId xmlns:a16="http://schemas.microsoft.com/office/drawing/2014/main" id="{EAAACC7B-EE3C-4F67-A366-31732D78341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上市町</a:t>
              </a:r>
            </a:p>
          </p:txBody>
        </p:sp>
        <p:sp>
          <p:nvSpPr>
            <p:cNvPr id="79" name="四角形: 上の 2 つの角を丸める 78">
              <a:extLst>
                <a:ext uri="{FF2B5EF4-FFF2-40B4-BE49-F238E27FC236}">
                  <a16:creationId xmlns:a16="http://schemas.microsoft.com/office/drawing/2014/main" id="{4DCA179D-B601-4904-9994-66081598202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7131A960-3001-4139-B277-B84467FF67F5}"/>
              </a:ext>
            </a:extLst>
          </p:cNvPr>
          <p:cNvGrpSpPr/>
          <p:nvPr/>
        </p:nvGrpSpPr>
        <p:grpSpPr>
          <a:xfrm>
            <a:off x="6792799" y="3700326"/>
            <a:ext cx="720000" cy="430244"/>
            <a:chOff x="6555416" y="4900731"/>
            <a:chExt cx="720000" cy="378515"/>
          </a:xfrm>
        </p:grpSpPr>
        <p:sp>
          <p:nvSpPr>
            <p:cNvPr id="81" name="四角形: 上の 2 つの角を丸める 80">
              <a:extLst>
                <a:ext uri="{FF2B5EF4-FFF2-40B4-BE49-F238E27FC236}">
                  <a16:creationId xmlns:a16="http://schemas.microsoft.com/office/drawing/2014/main" id="{B11DA66D-A318-41C1-BF45-1659588F923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立山町</a:t>
              </a:r>
            </a:p>
          </p:txBody>
        </p:sp>
        <p:sp>
          <p:nvSpPr>
            <p:cNvPr id="82" name="四角形: 上の 2 つの角を丸める 81">
              <a:extLst>
                <a:ext uri="{FF2B5EF4-FFF2-40B4-BE49-F238E27FC236}">
                  <a16:creationId xmlns:a16="http://schemas.microsoft.com/office/drawing/2014/main" id="{59D593C9-D5F0-4CB4-A1CB-238439B0A76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C44E4115-FCC3-4285-9BD9-5F6D96F288E9}"/>
              </a:ext>
            </a:extLst>
          </p:cNvPr>
          <p:cNvGrpSpPr/>
          <p:nvPr/>
        </p:nvGrpSpPr>
        <p:grpSpPr>
          <a:xfrm>
            <a:off x="7323284" y="1861990"/>
            <a:ext cx="720000" cy="430244"/>
            <a:chOff x="6555416" y="4900731"/>
            <a:chExt cx="720000" cy="378515"/>
          </a:xfrm>
        </p:grpSpPr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2AAE0D3A-68B3-4744-962A-3FD6F4C0B3A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黒部市</a:t>
              </a:r>
            </a:p>
          </p:txBody>
        </p:sp>
        <p:sp>
          <p:nvSpPr>
            <p:cNvPr id="85" name="四角形: 上の 2 つの角を丸める 84">
              <a:extLst>
                <a:ext uri="{FF2B5EF4-FFF2-40B4-BE49-F238E27FC236}">
                  <a16:creationId xmlns:a16="http://schemas.microsoft.com/office/drawing/2014/main" id="{6DD68413-0ECB-4661-9812-C93870793B1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86CBC758-C054-4701-8C28-4293D7374D32}"/>
              </a:ext>
            </a:extLst>
          </p:cNvPr>
          <p:cNvGrpSpPr/>
          <p:nvPr/>
        </p:nvGrpSpPr>
        <p:grpSpPr>
          <a:xfrm>
            <a:off x="6145371" y="1861466"/>
            <a:ext cx="720000" cy="430244"/>
            <a:chOff x="6555416" y="4900731"/>
            <a:chExt cx="720000" cy="378515"/>
          </a:xfrm>
        </p:grpSpPr>
        <p:sp>
          <p:nvSpPr>
            <p:cNvPr id="103" name="四角形: 上の 2 つの角を丸める 102">
              <a:extLst>
                <a:ext uri="{FF2B5EF4-FFF2-40B4-BE49-F238E27FC236}">
                  <a16:creationId xmlns:a16="http://schemas.microsoft.com/office/drawing/2014/main" id="{D78EE958-4EE1-4401-B7EF-6A162F3C0E8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魚津市</a:t>
              </a:r>
            </a:p>
          </p:txBody>
        </p:sp>
        <p:sp>
          <p:nvSpPr>
            <p:cNvPr id="104" name="四角形: 上の 2 つの角を丸める 103">
              <a:extLst>
                <a:ext uri="{FF2B5EF4-FFF2-40B4-BE49-F238E27FC236}">
                  <a16:creationId xmlns:a16="http://schemas.microsoft.com/office/drawing/2014/main" id="{908F4688-17D3-47A1-BAFC-6524A6CE603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CA8D412B-56A6-4A22-AEF7-564F677BDCB8}"/>
              </a:ext>
            </a:extLst>
          </p:cNvPr>
          <p:cNvGrpSpPr/>
          <p:nvPr/>
        </p:nvGrpSpPr>
        <p:grpSpPr>
          <a:xfrm>
            <a:off x="5361599" y="1861466"/>
            <a:ext cx="720000" cy="430244"/>
            <a:chOff x="6555416" y="4900731"/>
            <a:chExt cx="720000" cy="378515"/>
          </a:xfrm>
        </p:grpSpPr>
        <p:sp>
          <p:nvSpPr>
            <p:cNvPr id="106" name="四角形: 上の 2 つの角を丸める 105">
              <a:extLst>
                <a:ext uri="{FF2B5EF4-FFF2-40B4-BE49-F238E27FC236}">
                  <a16:creationId xmlns:a16="http://schemas.microsoft.com/office/drawing/2014/main" id="{BCD8ADE7-2941-4D60-B9E7-81202D6B9E2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滑川市</a:t>
              </a:r>
            </a:p>
          </p:txBody>
        </p:sp>
        <p:sp>
          <p:nvSpPr>
            <p:cNvPr id="107" name="四角形: 上の 2 つの角を丸める 106">
              <a:extLst>
                <a:ext uri="{FF2B5EF4-FFF2-40B4-BE49-F238E27FC236}">
                  <a16:creationId xmlns:a16="http://schemas.microsoft.com/office/drawing/2014/main" id="{C15FC202-51F1-4748-9B83-CA1338B7F98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F63A1547-DD5B-4E4F-8B1F-C28C767F6367}"/>
              </a:ext>
            </a:extLst>
          </p:cNvPr>
          <p:cNvGrpSpPr/>
          <p:nvPr/>
        </p:nvGrpSpPr>
        <p:grpSpPr>
          <a:xfrm>
            <a:off x="7525392" y="661751"/>
            <a:ext cx="720000" cy="430244"/>
            <a:chOff x="6555416" y="4900731"/>
            <a:chExt cx="720000" cy="378515"/>
          </a:xfrm>
        </p:grpSpPr>
        <p:sp>
          <p:nvSpPr>
            <p:cNvPr id="109" name="四角形: 上の 2 つの角を丸める 108">
              <a:extLst>
                <a:ext uri="{FF2B5EF4-FFF2-40B4-BE49-F238E27FC236}">
                  <a16:creationId xmlns:a16="http://schemas.microsoft.com/office/drawing/2014/main" id="{EA655431-377E-4FEC-90CF-0579EA07F51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朝日町</a:t>
              </a:r>
            </a:p>
          </p:txBody>
        </p:sp>
        <p:sp>
          <p:nvSpPr>
            <p:cNvPr id="110" name="四角形: 上の 2 つの角を丸める 109">
              <a:extLst>
                <a:ext uri="{FF2B5EF4-FFF2-40B4-BE49-F238E27FC236}">
                  <a16:creationId xmlns:a16="http://schemas.microsoft.com/office/drawing/2014/main" id="{04A2F682-83A4-4B47-8397-E4EFFE71458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9FC51BD6-9EC8-4918-956E-507FCDB90D75}"/>
              </a:ext>
            </a:extLst>
          </p:cNvPr>
          <p:cNvGrpSpPr/>
          <p:nvPr/>
        </p:nvGrpSpPr>
        <p:grpSpPr>
          <a:xfrm>
            <a:off x="6335259" y="498573"/>
            <a:ext cx="720000" cy="430244"/>
            <a:chOff x="6555416" y="4900731"/>
            <a:chExt cx="720000" cy="378515"/>
          </a:xfrm>
        </p:grpSpPr>
        <p:sp>
          <p:nvSpPr>
            <p:cNvPr id="144" name="四角形: 上の 2 つの角を丸める 143">
              <a:extLst>
                <a:ext uri="{FF2B5EF4-FFF2-40B4-BE49-F238E27FC236}">
                  <a16:creationId xmlns:a16="http://schemas.microsoft.com/office/drawing/2014/main" id="{64F8FD87-35C7-4F32-B3E2-7556E6A8CAE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入善町</a:t>
              </a:r>
            </a:p>
          </p:txBody>
        </p:sp>
        <p:sp>
          <p:nvSpPr>
            <p:cNvPr id="145" name="四角形: 上の 2 つの角を丸める 144">
              <a:extLst>
                <a:ext uri="{FF2B5EF4-FFF2-40B4-BE49-F238E27FC236}">
                  <a16:creationId xmlns:a16="http://schemas.microsoft.com/office/drawing/2014/main" id="{E2F9A59D-C08F-4CAB-98DA-76F9149BF29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A98F6861-5A52-4103-9136-A46F834555A0}"/>
              </a:ext>
            </a:extLst>
          </p:cNvPr>
          <p:cNvGrpSpPr/>
          <p:nvPr/>
        </p:nvGrpSpPr>
        <p:grpSpPr>
          <a:xfrm>
            <a:off x="2327921" y="2228097"/>
            <a:ext cx="720000" cy="430244"/>
            <a:chOff x="6555416" y="4900731"/>
            <a:chExt cx="720000" cy="378515"/>
          </a:xfrm>
        </p:grpSpPr>
        <p:sp>
          <p:nvSpPr>
            <p:cNvPr id="147" name="四角形: 上の 2 つの角を丸める 146">
              <a:extLst>
                <a:ext uri="{FF2B5EF4-FFF2-40B4-BE49-F238E27FC236}">
                  <a16:creationId xmlns:a16="http://schemas.microsoft.com/office/drawing/2014/main" id="{59CB8229-76C6-4E6C-803E-07161612456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高岡市</a:t>
              </a:r>
            </a:p>
          </p:txBody>
        </p:sp>
        <p:sp>
          <p:nvSpPr>
            <p:cNvPr id="148" name="四角形: 上の 2 つの角を丸める 147">
              <a:extLst>
                <a:ext uri="{FF2B5EF4-FFF2-40B4-BE49-F238E27FC236}">
                  <a16:creationId xmlns:a16="http://schemas.microsoft.com/office/drawing/2014/main" id="{2C443489-2C0B-444B-B4E6-1E43034A0E4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31DDD16F-85C8-43D5-95D9-C32BA6F26102}"/>
              </a:ext>
            </a:extLst>
          </p:cNvPr>
          <p:cNvGrpSpPr/>
          <p:nvPr/>
        </p:nvGrpSpPr>
        <p:grpSpPr>
          <a:xfrm>
            <a:off x="1631235" y="2892126"/>
            <a:ext cx="720000" cy="430244"/>
            <a:chOff x="6555416" y="4900731"/>
            <a:chExt cx="720000" cy="378515"/>
          </a:xfrm>
        </p:grpSpPr>
        <p:sp>
          <p:nvSpPr>
            <p:cNvPr id="150" name="四角形: 上の 2 つの角を丸める 149">
              <a:extLst>
                <a:ext uri="{FF2B5EF4-FFF2-40B4-BE49-F238E27FC236}">
                  <a16:creationId xmlns:a16="http://schemas.microsoft.com/office/drawing/2014/main" id="{03790782-C30C-45F6-92C5-2D78B767410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小矢部市</a:t>
              </a:r>
            </a:p>
          </p:txBody>
        </p:sp>
        <p:sp>
          <p:nvSpPr>
            <p:cNvPr id="151" name="四角形: 上の 2 つの角を丸める 150">
              <a:extLst>
                <a:ext uri="{FF2B5EF4-FFF2-40B4-BE49-F238E27FC236}">
                  <a16:creationId xmlns:a16="http://schemas.microsoft.com/office/drawing/2014/main" id="{A97605D6-20B6-4CC1-8883-1B659FC3410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8" name="グループ化 167">
            <a:extLst>
              <a:ext uri="{FF2B5EF4-FFF2-40B4-BE49-F238E27FC236}">
                <a16:creationId xmlns:a16="http://schemas.microsoft.com/office/drawing/2014/main" id="{043C1D96-04E9-45A1-9872-87BF0B9B97F3}"/>
              </a:ext>
            </a:extLst>
          </p:cNvPr>
          <p:cNvGrpSpPr/>
          <p:nvPr/>
        </p:nvGrpSpPr>
        <p:grpSpPr>
          <a:xfrm>
            <a:off x="3252182" y="2228097"/>
            <a:ext cx="720000" cy="430244"/>
            <a:chOff x="6555416" y="4900731"/>
            <a:chExt cx="720000" cy="378515"/>
          </a:xfrm>
        </p:grpSpPr>
        <p:sp>
          <p:nvSpPr>
            <p:cNvPr id="169" name="四角形: 上の 2 つの角を丸める 168">
              <a:extLst>
                <a:ext uri="{FF2B5EF4-FFF2-40B4-BE49-F238E27FC236}">
                  <a16:creationId xmlns:a16="http://schemas.microsoft.com/office/drawing/2014/main" id="{18710EA6-F15C-41D5-AAD9-F6D73B408A0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射水市</a:t>
              </a:r>
            </a:p>
          </p:txBody>
        </p:sp>
        <p:sp>
          <p:nvSpPr>
            <p:cNvPr id="170" name="四角形: 上の 2 つの角を丸める 169">
              <a:extLst>
                <a:ext uri="{FF2B5EF4-FFF2-40B4-BE49-F238E27FC236}">
                  <a16:creationId xmlns:a16="http://schemas.microsoft.com/office/drawing/2014/main" id="{D6C0186B-27EB-4A63-BCBA-46D53298771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3" name="グループ化 202">
            <a:extLst>
              <a:ext uri="{FF2B5EF4-FFF2-40B4-BE49-F238E27FC236}">
                <a16:creationId xmlns:a16="http://schemas.microsoft.com/office/drawing/2014/main" id="{45E89E9A-480F-42A8-81A3-3F032F07C05A}"/>
              </a:ext>
            </a:extLst>
          </p:cNvPr>
          <p:cNvGrpSpPr/>
          <p:nvPr/>
        </p:nvGrpSpPr>
        <p:grpSpPr>
          <a:xfrm>
            <a:off x="2576897" y="3282563"/>
            <a:ext cx="720000" cy="430244"/>
            <a:chOff x="6555416" y="4900731"/>
            <a:chExt cx="720000" cy="378515"/>
          </a:xfrm>
        </p:grpSpPr>
        <p:sp>
          <p:nvSpPr>
            <p:cNvPr id="204" name="四角形: 上の 2 つの角を丸める 203">
              <a:extLst>
                <a:ext uri="{FF2B5EF4-FFF2-40B4-BE49-F238E27FC236}">
                  <a16:creationId xmlns:a16="http://schemas.microsoft.com/office/drawing/2014/main" id="{AFF252F8-3D6A-4039-B38C-B147BE17747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砺波市</a:t>
              </a:r>
            </a:p>
          </p:txBody>
        </p:sp>
        <p:sp>
          <p:nvSpPr>
            <p:cNvPr id="205" name="四角形: 上の 2 つの角を丸める 204">
              <a:extLst>
                <a:ext uri="{FF2B5EF4-FFF2-40B4-BE49-F238E27FC236}">
                  <a16:creationId xmlns:a16="http://schemas.microsoft.com/office/drawing/2014/main" id="{AF0C2556-1371-4014-B3DB-D347043AA85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850A8280-FFDE-4C09-A5FF-EC738503075B}"/>
              </a:ext>
            </a:extLst>
          </p:cNvPr>
          <p:cNvGrpSpPr/>
          <p:nvPr/>
        </p:nvGrpSpPr>
        <p:grpSpPr>
          <a:xfrm>
            <a:off x="4796404" y="2422939"/>
            <a:ext cx="720000" cy="430244"/>
            <a:chOff x="6555416" y="4900731"/>
            <a:chExt cx="720000" cy="378515"/>
          </a:xfrm>
        </p:grpSpPr>
        <p:sp>
          <p:nvSpPr>
            <p:cNvPr id="207" name="四角形: 上の 2 つの角を丸める 206">
              <a:extLst>
                <a:ext uri="{FF2B5EF4-FFF2-40B4-BE49-F238E27FC236}">
                  <a16:creationId xmlns:a16="http://schemas.microsoft.com/office/drawing/2014/main" id="{E2B483CD-F5D7-4AF6-9308-70BFCF05527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舟橋村</a:t>
              </a:r>
            </a:p>
          </p:txBody>
        </p:sp>
        <p:sp>
          <p:nvSpPr>
            <p:cNvPr id="208" name="四角形: 上の 2 つの角を丸める 207">
              <a:extLst>
                <a:ext uri="{FF2B5EF4-FFF2-40B4-BE49-F238E27FC236}">
                  <a16:creationId xmlns:a16="http://schemas.microsoft.com/office/drawing/2014/main" id="{28B96BC9-C874-44BE-B41B-05C94B7EF1E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95819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975" name="Group 735"/>
          <p:cNvGrpSpPr>
            <a:grpSpLocks/>
          </p:cNvGrpSpPr>
          <p:nvPr/>
        </p:nvGrpSpPr>
        <p:grpSpPr bwMode="auto">
          <a:xfrm>
            <a:off x="1256393" y="149679"/>
            <a:ext cx="7393214" cy="6494009"/>
            <a:chOff x="772" y="132"/>
            <a:chExt cx="6520" cy="5727"/>
          </a:xfrm>
        </p:grpSpPr>
        <p:sp>
          <p:nvSpPr>
            <p:cNvPr id="10947" name="Freeform 707"/>
            <p:cNvSpPr>
              <a:spLocks/>
            </p:cNvSpPr>
            <p:nvPr/>
          </p:nvSpPr>
          <p:spPr bwMode="auto">
            <a:xfrm>
              <a:off x="2473" y="1861"/>
              <a:ext cx="4480" cy="3233"/>
            </a:xfrm>
            <a:custGeom>
              <a:avLst/>
              <a:gdLst>
                <a:gd name="T0" fmla="*/ 1020 w 4479"/>
                <a:gd name="T1" fmla="*/ 141 h 3232"/>
                <a:gd name="T2" fmla="*/ 794 w 4479"/>
                <a:gd name="T3" fmla="*/ 340 h 3232"/>
                <a:gd name="T4" fmla="*/ 623 w 4479"/>
                <a:gd name="T5" fmla="*/ 397 h 3232"/>
                <a:gd name="T6" fmla="*/ 623 w 4479"/>
                <a:gd name="T7" fmla="*/ 680 h 3232"/>
                <a:gd name="T8" fmla="*/ 425 w 4479"/>
                <a:gd name="T9" fmla="*/ 907 h 3232"/>
                <a:gd name="T10" fmla="*/ 340 w 4479"/>
                <a:gd name="T11" fmla="*/ 964 h 3232"/>
                <a:gd name="T12" fmla="*/ 198 w 4479"/>
                <a:gd name="T13" fmla="*/ 935 h 3232"/>
                <a:gd name="T14" fmla="*/ 198 w 4479"/>
                <a:gd name="T15" fmla="*/ 1190 h 3232"/>
                <a:gd name="T16" fmla="*/ 85 w 4479"/>
                <a:gd name="T17" fmla="*/ 1531 h 3232"/>
                <a:gd name="T18" fmla="*/ 56 w 4479"/>
                <a:gd name="T19" fmla="*/ 2069 h 3232"/>
                <a:gd name="T20" fmla="*/ 56 w 4479"/>
                <a:gd name="T21" fmla="*/ 2154 h 3232"/>
                <a:gd name="T22" fmla="*/ 227 w 4479"/>
                <a:gd name="T23" fmla="*/ 2183 h 3232"/>
                <a:gd name="T24" fmla="*/ 283 w 4479"/>
                <a:gd name="T25" fmla="*/ 2579 h 3232"/>
                <a:gd name="T26" fmla="*/ 283 w 4479"/>
                <a:gd name="T27" fmla="*/ 2806 h 3232"/>
                <a:gd name="T28" fmla="*/ 255 w 4479"/>
                <a:gd name="T29" fmla="*/ 3232 h 3232"/>
                <a:gd name="T30" fmla="*/ 510 w 4479"/>
                <a:gd name="T31" fmla="*/ 3118 h 3232"/>
                <a:gd name="T32" fmla="*/ 680 w 4479"/>
                <a:gd name="T33" fmla="*/ 2778 h 3232"/>
                <a:gd name="T34" fmla="*/ 1105 w 4479"/>
                <a:gd name="T35" fmla="*/ 2551 h 3232"/>
                <a:gd name="T36" fmla="*/ 1247 w 4479"/>
                <a:gd name="T37" fmla="*/ 2665 h 3232"/>
                <a:gd name="T38" fmla="*/ 1531 w 4479"/>
                <a:gd name="T39" fmla="*/ 2579 h 3232"/>
                <a:gd name="T40" fmla="*/ 1757 w 4479"/>
                <a:gd name="T41" fmla="*/ 2523 h 3232"/>
                <a:gd name="T42" fmla="*/ 1899 w 4479"/>
                <a:gd name="T43" fmla="*/ 2494 h 3232"/>
                <a:gd name="T44" fmla="*/ 1814 w 4479"/>
                <a:gd name="T45" fmla="*/ 2693 h 3232"/>
                <a:gd name="T46" fmla="*/ 2211 w 4479"/>
                <a:gd name="T47" fmla="*/ 2721 h 3232"/>
                <a:gd name="T48" fmla="*/ 2381 w 4479"/>
                <a:gd name="T49" fmla="*/ 2523 h 3232"/>
                <a:gd name="T50" fmla="*/ 2835 w 4479"/>
                <a:gd name="T51" fmla="*/ 2891 h 3232"/>
                <a:gd name="T52" fmla="*/ 3147 w 4479"/>
                <a:gd name="T53" fmla="*/ 2806 h 3232"/>
                <a:gd name="T54" fmla="*/ 3373 w 4479"/>
                <a:gd name="T55" fmla="*/ 3033 h 3232"/>
                <a:gd name="T56" fmla="*/ 3827 w 4479"/>
                <a:gd name="T57" fmla="*/ 2806 h 3232"/>
                <a:gd name="T58" fmla="*/ 4082 w 4479"/>
                <a:gd name="T59" fmla="*/ 2551 h 3232"/>
                <a:gd name="T60" fmla="*/ 4110 w 4479"/>
                <a:gd name="T61" fmla="*/ 2268 h 3232"/>
                <a:gd name="T62" fmla="*/ 4252 w 4479"/>
                <a:gd name="T63" fmla="*/ 2069 h 3232"/>
                <a:gd name="T64" fmla="*/ 4479 w 4479"/>
                <a:gd name="T65" fmla="*/ 1956 h 3232"/>
                <a:gd name="T66" fmla="*/ 4224 w 4479"/>
                <a:gd name="T67" fmla="*/ 1927 h 3232"/>
                <a:gd name="T68" fmla="*/ 3685 w 4479"/>
                <a:gd name="T69" fmla="*/ 1729 h 3232"/>
                <a:gd name="T70" fmla="*/ 3147 w 4479"/>
                <a:gd name="T71" fmla="*/ 1757 h 3232"/>
                <a:gd name="T72" fmla="*/ 2976 w 4479"/>
                <a:gd name="T73" fmla="*/ 1616 h 3232"/>
                <a:gd name="T74" fmla="*/ 2693 w 4479"/>
                <a:gd name="T75" fmla="*/ 1502 h 3232"/>
                <a:gd name="T76" fmla="*/ 2211 w 4479"/>
                <a:gd name="T77" fmla="*/ 1616 h 3232"/>
                <a:gd name="T78" fmla="*/ 1899 w 4479"/>
                <a:gd name="T79" fmla="*/ 1332 h 3232"/>
                <a:gd name="T80" fmla="*/ 1672 w 4479"/>
                <a:gd name="T81" fmla="*/ 623 h 3232"/>
                <a:gd name="T82" fmla="*/ 1814 w 4479"/>
                <a:gd name="T83" fmla="*/ 453 h 3232"/>
                <a:gd name="T84" fmla="*/ 1984 w 4479"/>
                <a:gd name="T85" fmla="*/ 425 h 3232"/>
                <a:gd name="T86" fmla="*/ 2098 w 4479"/>
                <a:gd name="T87" fmla="*/ 340 h 3232"/>
                <a:gd name="T88" fmla="*/ 1899 w 4479"/>
                <a:gd name="T89" fmla="*/ 56 h 3232"/>
                <a:gd name="T90" fmla="*/ 1332 w 4479"/>
                <a:gd name="T91" fmla="*/ 0 h 3232"/>
                <a:gd name="T92" fmla="*/ 1020 w 4479"/>
                <a:gd name="T93" fmla="*/ 85 h 3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479" h="3232">
                  <a:moveTo>
                    <a:pt x="1020" y="85"/>
                  </a:moveTo>
                  <a:lnTo>
                    <a:pt x="1020" y="141"/>
                  </a:lnTo>
                  <a:lnTo>
                    <a:pt x="850" y="226"/>
                  </a:lnTo>
                  <a:lnTo>
                    <a:pt x="794" y="340"/>
                  </a:lnTo>
                  <a:lnTo>
                    <a:pt x="680" y="340"/>
                  </a:lnTo>
                  <a:lnTo>
                    <a:pt x="623" y="397"/>
                  </a:lnTo>
                  <a:lnTo>
                    <a:pt x="652" y="453"/>
                  </a:lnTo>
                  <a:lnTo>
                    <a:pt x="623" y="680"/>
                  </a:lnTo>
                  <a:lnTo>
                    <a:pt x="482" y="680"/>
                  </a:lnTo>
                  <a:lnTo>
                    <a:pt x="425" y="907"/>
                  </a:lnTo>
                  <a:lnTo>
                    <a:pt x="368" y="850"/>
                  </a:lnTo>
                  <a:lnTo>
                    <a:pt x="340" y="964"/>
                  </a:lnTo>
                  <a:lnTo>
                    <a:pt x="255" y="907"/>
                  </a:lnTo>
                  <a:lnTo>
                    <a:pt x="198" y="935"/>
                  </a:lnTo>
                  <a:lnTo>
                    <a:pt x="283" y="1049"/>
                  </a:lnTo>
                  <a:lnTo>
                    <a:pt x="198" y="1190"/>
                  </a:lnTo>
                  <a:lnTo>
                    <a:pt x="170" y="1360"/>
                  </a:lnTo>
                  <a:lnTo>
                    <a:pt x="85" y="1531"/>
                  </a:lnTo>
                  <a:lnTo>
                    <a:pt x="85" y="1842"/>
                  </a:lnTo>
                  <a:lnTo>
                    <a:pt x="56" y="2069"/>
                  </a:lnTo>
                  <a:lnTo>
                    <a:pt x="0" y="2126"/>
                  </a:lnTo>
                  <a:lnTo>
                    <a:pt x="56" y="2154"/>
                  </a:lnTo>
                  <a:lnTo>
                    <a:pt x="142" y="2126"/>
                  </a:lnTo>
                  <a:lnTo>
                    <a:pt x="227" y="2183"/>
                  </a:lnTo>
                  <a:lnTo>
                    <a:pt x="198" y="2409"/>
                  </a:lnTo>
                  <a:lnTo>
                    <a:pt x="283" y="2579"/>
                  </a:lnTo>
                  <a:lnTo>
                    <a:pt x="198" y="2665"/>
                  </a:lnTo>
                  <a:lnTo>
                    <a:pt x="283" y="2806"/>
                  </a:lnTo>
                  <a:lnTo>
                    <a:pt x="170" y="3175"/>
                  </a:lnTo>
                  <a:lnTo>
                    <a:pt x="255" y="3232"/>
                  </a:lnTo>
                  <a:lnTo>
                    <a:pt x="340" y="3118"/>
                  </a:lnTo>
                  <a:lnTo>
                    <a:pt x="510" y="3118"/>
                  </a:lnTo>
                  <a:lnTo>
                    <a:pt x="425" y="2976"/>
                  </a:lnTo>
                  <a:lnTo>
                    <a:pt x="680" y="2778"/>
                  </a:lnTo>
                  <a:lnTo>
                    <a:pt x="907" y="2551"/>
                  </a:lnTo>
                  <a:lnTo>
                    <a:pt x="1105" y="2551"/>
                  </a:lnTo>
                  <a:lnTo>
                    <a:pt x="1190" y="2778"/>
                  </a:lnTo>
                  <a:lnTo>
                    <a:pt x="1247" y="2665"/>
                  </a:lnTo>
                  <a:lnTo>
                    <a:pt x="1474" y="2494"/>
                  </a:lnTo>
                  <a:lnTo>
                    <a:pt x="1531" y="2579"/>
                  </a:lnTo>
                  <a:lnTo>
                    <a:pt x="1672" y="2494"/>
                  </a:lnTo>
                  <a:lnTo>
                    <a:pt x="1757" y="2523"/>
                  </a:lnTo>
                  <a:lnTo>
                    <a:pt x="1814" y="2494"/>
                  </a:lnTo>
                  <a:lnTo>
                    <a:pt x="1899" y="2494"/>
                  </a:lnTo>
                  <a:lnTo>
                    <a:pt x="1899" y="2608"/>
                  </a:lnTo>
                  <a:lnTo>
                    <a:pt x="1814" y="2693"/>
                  </a:lnTo>
                  <a:lnTo>
                    <a:pt x="1871" y="2778"/>
                  </a:lnTo>
                  <a:lnTo>
                    <a:pt x="2211" y="2721"/>
                  </a:lnTo>
                  <a:lnTo>
                    <a:pt x="2183" y="2579"/>
                  </a:lnTo>
                  <a:lnTo>
                    <a:pt x="2381" y="2523"/>
                  </a:lnTo>
                  <a:lnTo>
                    <a:pt x="2409" y="2693"/>
                  </a:lnTo>
                  <a:lnTo>
                    <a:pt x="2835" y="2891"/>
                  </a:lnTo>
                  <a:lnTo>
                    <a:pt x="2948" y="2835"/>
                  </a:lnTo>
                  <a:lnTo>
                    <a:pt x="3147" y="2806"/>
                  </a:lnTo>
                  <a:lnTo>
                    <a:pt x="3147" y="2891"/>
                  </a:lnTo>
                  <a:lnTo>
                    <a:pt x="3373" y="3033"/>
                  </a:lnTo>
                  <a:lnTo>
                    <a:pt x="3714" y="3061"/>
                  </a:lnTo>
                  <a:lnTo>
                    <a:pt x="3827" y="2806"/>
                  </a:lnTo>
                  <a:lnTo>
                    <a:pt x="4025" y="2750"/>
                  </a:lnTo>
                  <a:lnTo>
                    <a:pt x="4082" y="2551"/>
                  </a:lnTo>
                  <a:lnTo>
                    <a:pt x="4139" y="2523"/>
                  </a:lnTo>
                  <a:lnTo>
                    <a:pt x="4110" y="2268"/>
                  </a:lnTo>
                  <a:lnTo>
                    <a:pt x="4224" y="2154"/>
                  </a:lnTo>
                  <a:lnTo>
                    <a:pt x="4252" y="2069"/>
                  </a:lnTo>
                  <a:lnTo>
                    <a:pt x="4394" y="2069"/>
                  </a:lnTo>
                  <a:lnTo>
                    <a:pt x="4479" y="1956"/>
                  </a:lnTo>
                  <a:lnTo>
                    <a:pt x="4366" y="1984"/>
                  </a:lnTo>
                  <a:lnTo>
                    <a:pt x="4224" y="1927"/>
                  </a:lnTo>
                  <a:lnTo>
                    <a:pt x="4110" y="2012"/>
                  </a:lnTo>
                  <a:lnTo>
                    <a:pt x="3685" y="1729"/>
                  </a:lnTo>
                  <a:lnTo>
                    <a:pt x="3317" y="1814"/>
                  </a:lnTo>
                  <a:lnTo>
                    <a:pt x="3147" y="1757"/>
                  </a:lnTo>
                  <a:lnTo>
                    <a:pt x="3118" y="1701"/>
                  </a:lnTo>
                  <a:lnTo>
                    <a:pt x="2976" y="1616"/>
                  </a:lnTo>
                  <a:lnTo>
                    <a:pt x="2920" y="1644"/>
                  </a:lnTo>
                  <a:lnTo>
                    <a:pt x="2693" y="1502"/>
                  </a:lnTo>
                  <a:lnTo>
                    <a:pt x="2523" y="1502"/>
                  </a:lnTo>
                  <a:lnTo>
                    <a:pt x="2211" y="1616"/>
                  </a:lnTo>
                  <a:lnTo>
                    <a:pt x="1956" y="1531"/>
                  </a:lnTo>
                  <a:lnTo>
                    <a:pt x="1899" y="1332"/>
                  </a:lnTo>
                  <a:lnTo>
                    <a:pt x="1729" y="1077"/>
                  </a:lnTo>
                  <a:lnTo>
                    <a:pt x="1672" y="623"/>
                  </a:lnTo>
                  <a:lnTo>
                    <a:pt x="1786" y="538"/>
                  </a:lnTo>
                  <a:lnTo>
                    <a:pt x="1814" y="453"/>
                  </a:lnTo>
                  <a:lnTo>
                    <a:pt x="1928" y="453"/>
                  </a:lnTo>
                  <a:lnTo>
                    <a:pt x="1984" y="425"/>
                  </a:lnTo>
                  <a:lnTo>
                    <a:pt x="1928" y="340"/>
                  </a:lnTo>
                  <a:lnTo>
                    <a:pt x="2098" y="340"/>
                  </a:lnTo>
                  <a:lnTo>
                    <a:pt x="2069" y="255"/>
                  </a:lnTo>
                  <a:lnTo>
                    <a:pt x="1899" y="56"/>
                  </a:lnTo>
                  <a:lnTo>
                    <a:pt x="1814" y="85"/>
                  </a:lnTo>
                  <a:lnTo>
                    <a:pt x="1332" y="0"/>
                  </a:lnTo>
                  <a:lnTo>
                    <a:pt x="1276" y="56"/>
                  </a:lnTo>
                  <a:lnTo>
                    <a:pt x="1020" y="8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49" name="Freeform 709"/>
            <p:cNvSpPr>
              <a:spLocks/>
            </p:cNvSpPr>
            <p:nvPr/>
          </p:nvSpPr>
          <p:spPr bwMode="auto">
            <a:xfrm>
              <a:off x="4145" y="2400"/>
              <a:ext cx="3091" cy="1474"/>
            </a:xfrm>
            <a:custGeom>
              <a:avLst/>
              <a:gdLst>
                <a:gd name="T0" fmla="*/ 2807 w 3091"/>
                <a:gd name="T1" fmla="*/ 1418 h 1474"/>
                <a:gd name="T2" fmla="*/ 2694 w 3091"/>
                <a:gd name="T3" fmla="*/ 1446 h 1474"/>
                <a:gd name="T4" fmla="*/ 2552 w 3091"/>
                <a:gd name="T5" fmla="*/ 1389 h 1474"/>
                <a:gd name="T6" fmla="*/ 2438 w 3091"/>
                <a:gd name="T7" fmla="*/ 1474 h 1474"/>
                <a:gd name="T8" fmla="*/ 2013 w 3091"/>
                <a:gd name="T9" fmla="*/ 1191 h 1474"/>
                <a:gd name="T10" fmla="*/ 1645 w 3091"/>
                <a:gd name="T11" fmla="*/ 1276 h 1474"/>
                <a:gd name="T12" fmla="*/ 1475 w 3091"/>
                <a:gd name="T13" fmla="*/ 1219 h 1474"/>
                <a:gd name="T14" fmla="*/ 1446 w 3091"/>
                <a:gd name="T15" fmla="*/ 1163 h 1474"/>
                <a:gd name="T16" fmla="*/ 1304 w 3091"/>
                <a:gd name="T17" fmla="*/ 1078 h 1474"/>
                <a:gd name="T18" fmla="*/ 1248 w 3091"/>
                <a:gd name="T19" fmla="*/ 1106 h 1474"/>
                <a:gd name="T20" fmla="*/ 1021 w 3091"/>
                <a:gd name="T21" fmla="*/ 964 h 1474"/>
                <a:gd name="T22" fmla="*/ 851 w 3091"/>
                <a:gd name="T23" fmla="*/ 964 h 1474"/>
                <a:gd name="T24" fmla="*/ 539 w 3091"/>
                <a:gd name="T25" fmla="*/ 1078 h 1474"/>
                <a:gd name="T26" fmla="*/ 284 w 3091"/>
                <a:gd name="T27" fmla="*/ 993 h 1474"/>
                <a:gd name="T28" fmla="*/ 227 w 3091"/>
                <a:gd name="T29" fmla="*/ 794 h 1474"/>
                <a:gd name="T30" fmla="*/ 57 w 3091"/>
                <a:gd name="T31" fmla="*/ 539 h 1474"/>
                <a:gd name="T32" fmla="*/ 0 w 3091"/>
                <a:gd name="T33" fmla="*/ 85 h 1474"/>
                <a:gd name="T34" fmla="*/ 114 w 3091"/>
                <a:gd name="T35" fmla="*/ 0 h 1474"/>
                <a:gd name="T36" fmla="*/ 85 w 3091"/>
                <a:gd name="T37" fmla="*/ 114 h 1474"/>
                <a:gd name="T38" fmla="*/ 199 w 3091"/>
                <a:gd name="T39" fmla="*/ 114 h 1474"/>
                <a:gd name="T40" fmla="*/ 227 w 3091"/>
                <a:gd name="T41" fmla="*/ 29 h 1474"/>
                <a:gd name="T42" fmla="*/ 284 w 3091"/>
                <a:gd name="T43" fmla="*/ 0 h 1474"/>
                <a:gd name="T44" fmla="*/ 341 w 3091"/>
                <a:gd name="T45" fmla="*/ 0 h 1474"/>
                <a:gd name="T46" fmla="*/ 341 w 3091"/>
                <a:gd name="T47" fmla="*/ 85 h 1474"/>
                <a:gd name="T48" fmla="*/ 482 w 3091"/>
                <a:gd name="T49" fmla="*/ 170 h 1474"/>
                <a:gd name="T50" fmla="*/ 482 w 3091"/>
                <a:gd name="T51" fmla="*/ 284 h 1474"/>
                <a:gd name="T52" fmla="*/ 596 w 3091"/>
                <a:gd name="T53" fmla="*/ 369 h 1474"/>
                <a:gd name="T54" fmla="*/ 652 w 3091"/>
                <a:gd name="T55" fmla="*/ 369 h 1474"/>
                <a:gd name="T56" fmla="*/ 823 w 3091"/>
                <a:gd name="T57" fmla="*/ 567 h 1474"/>
                <a:gd name="T58" fmla="*/ 794 w 3091"/>
                <a:gd name="T59" fmla="*/ 596 h 1474"/>
                <a:gd name="T60" fmla="*/ 993 w 3091"/>
                <a:gd name="T61" fmla="*/ 652 h 1474"/>
                <a:gd name="T62" fmla="*/ 1106 w 3091"/>
                <a:gd name="T63" fmla="*/ 822 h 1474"/>
                <a:gd name="T64" fmla="*/ 1163 w 3091"/>
                <a:gd name="T65" fmla="*/ 822 h 1474"/>
                <a:gd name="T66" fmla="*/ 1276 w 3091"/>
                <a:gd name="T67" fmla="*/ 737 h 1474"/>
                <a:gd name="T68" fmla="*/ 1418 w 3091"/>
                <a:gd name="T69" fmla="*/ 737 h 1474"/>
                <a:gd name="T70" fmla="*/ 1475 w 3091"/>
                <a:gd name="T71" fmla="*/ 851 h 1474"/>
                <a:gd name="T72" fmla="*/ 1673 w 3091"/>
                <a:gd name="T73" fmla="*/ 766 h 1474"/>
                <a:gd name="T74" fmla="*/ 1786 w 3091"/>
                <a:gd name="T75" fmla="*/ 851 h 1474"/>
                <a:gd name="T76" fmla="*/ 1928 w 3091"/>
                <a:gd name="T77" fmla="*/ 822 h 1474"/>
                <a:gd name="T78" fmla="*/ 1957 w 3091"/>
                <a:gd name="T79" fmla="*/ 879 h 1474"/>
                <a:gd name="T80" fmla="*/ 2098 w 3091"/>
                <a:gd name="T81" fmla="*/ 879 h 1474"/>
                <a:gd name="T82" fmla="*/ 2155 w 3091"/>
                <a:gd name="T83" fmla="*/ 822 h 1474"/>
                <a:gd name="T84" fmla="*/ 2127 w 3091"/>
                <a:gd name="T85" fmla="*/ 737 h 1474"/>
                <a:gd name="T86" fmla="*/ 2183 w 3091"/>
                <a:gd name="T87" fmla="*/ 709 h 1474"/>
                <a:gd name="T88" fmla="*/ 2183 w 3091"/>
                <a:gd name="T89" fmla="*/ 652 h 1474"/>
                <a:gd name="T90" fmla="*/ 2240 w 3091"/>
                <a:gd name="T91" fmla="*/ 624 h 1474"/>
                <a:gd name="T92" fmla="*/ 2183 w 3091"/>
                <a:gd name="T93" fmla="*/ 539 h 1474"/>
                <a:gd name="T94" fmla="*/ 2240 w 3091"/>
                <a:gd name="T95" fmla="*/ 511 h 1474"/>
                <a:gd name="T96" fmla="*/ 2382 w 3091"/>
                <a:gd name="T97" fmla="*/ 482 h 1474"/>
                <a:gd name="T98" fmla="*/ 2438 w 3091"/>
                <a:gd name="T99" fmla="*/ 539 h 1474"/>
                <a:gd name="T100" fmla="*/ 2609 w 3091"/>
                <a:gd name="T101" fmla="*/ 539 h 1474"/>
                <a:gd name="T102" fmla="*/ 2665 w 3091"/>
                <a:gd name="T103" fmla="*/ 454 h 1474"/>
                <a:gd name="T104" fmla="*/ 2920 w 3091"/>
                <a:gd name="T105" fmla="*/ 652 h 1474"/>
                <a:gd name="T106" fmla="*/ 3062 w 3091"/>
                <a:gd name="T107" fmla="*/ 624 h 1474"/>
                <a:gd name="T108" fmla="*/ 3005 w 3091"/>
                <a:gd name="T109" fmla="*/ 709 h 1474"/>
                <a:gd name="T110" fmla="*/ 3091 w 3091"/>
                <a:gd name="T111" fmla="*/ 907 h 1474"/>
                <a:gd name="T112" fmla="*/ 3062 w 3091"/>
                <a:gd name="T113" fmla="*/ 936 h 1474"/>
                <a:gd name="T114" fmla="*/ 2835 w 3091"/>
                <a:gd name="T115" fmla="*/ 964 h 1474"/>
                <a:gd name="T116" fmla="*/ 2665 w 3091"/>
                <a:gd name="T117" fmla="*/ 1106 h 1474"/>
                <a:gd name="T118" fmla="*/ 2665 w 3091"/>
                <a:gd name="T119" fmla="*/ 1333 h 1474"/>
                <a:gd name="T120" fmla="*/ 2835 w 3091"/>
                <a:gd name="T121" fmla="*/ 1361 h 1474"/>
                <a:gd name="T122" fmla="*/ 2807 w 3091"/>
                <a:gd name="T123" fmla="*/ 1418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91" h="1474">
                  <a:moveTo>
                    <a:pt x="2807" y="1418"/>
                  </a:moveTo>
                  <a:lnTo>
                    <a:pt x="2694" y="1446"/>
                  </a:lnTo>
                  <a:lnTo>
                    <a:pt x="2552" y="1389"/>
                  </a:lnTo>
                  <a:lnTo>
                    <a:pt x="2438" y="1474"/>
                  </a:lnTo>
                  <a:lnTo>
                    <a:pt x="2013" y="1191"/>
                  </a:lnTo>
                  <a:lnTo>
                    <a:pt x="1645" y="1276"/>
                  </a:lnTo>
                  <a:lnTo>
                    <a:pt x="1475" y="1219"/>
                  </a:lnTo>
                  <a:lnTo>
                    <a:pt x="1446" y="1163"/>
                  </a:lnTo>
                  <a:lnTo>
                    <a:pt x="1304" y="1078"/>
                  </a:lnTo>
                  <a:lnTo>
                    <a:pt x="1248" y="1106"/>
                  </a:lnTo>
                  <a:lnTo>
                    <a:pt x="1021" y="964"/>
                  </a:lnTo>
                  <a:lnTo>
                    <a:pt x="851" y="964"/>
                  </a:lnTo>
                  <a:lnTo>
                    <a:pt x="539" y="1078"/>
                  </a:lnTo>
                  <a:lnTo>
                    <a:pt x="284" y="993"/>
                  </a:lnTo>
                  <a:lnTo>
                    <a:pt x="227" y="794"/>
                  </a:lnTo>
                  <a:lnTo>
                    <a:pt x="57" y="539"/>
                  </a:lnTo>
                  <a:lnTo>
                    <a:pt x="0" y="85"/>
                  </a:lnTo>
                  <a:lnTo>
                    <a:pt x="114" y="0"/>
                  </a:lnTo>
                  <a:lnTo>
                    <a:pt x="85" y="114"/>
                  </a:lnTo>
                  <a:lnTo>
                    <a:pt x="199" y="114"/>
                  </a:lnTo>
                  <a:lnTo>
                    <a:pt x="227" y="29"/>
                  </a:lnTo>
                  <a:lnTo>
                    <a:pt x="284" y="0"/>
                  </a:lnTo>
                  <a:lnTo>
                    <a:pt x="341" y="0"/>
                  </a:lnTo>
                  <a:lnTo>
                    <a:pt x="341" y="85"/>
                  </a:lnTo>
                  <a:lnTo>
                    <a:pt x="482" y="170"/>
                  </a:lnTo>
                  <a:lnTo>
                    <a:pt x="482" y="284"/>
                  </a:lnTo>
                  <a:lnTo>
                    <a:pt x="596" y="369"/>
                  </a:lnTo>
                  <a:lnTo>
                    <a:pt x="652" y="369"/>
                  </a:lnTo>
                  <a:lnTo>
                    <a:pt x="823" y="567"/>
                  </a:lnTo>
                  <a:lnTo>
                    <a:pt x="794" y="596"/>
                  </a:lnTo>
                  <a:lnTo>
                    <a:pt x="993" y="652"/>
                  </a:lnTo>
                  <a:lnTo>
                    <a:pt x="1106" y="822"/>
                  </a:lnTo>
                  <a:lnTo>
                    <a:pt x="1163" y="822"/>
                  </a:lnTo>
                  <a:lnTo>
                    <a:pt x="1276" y="737"/>
                  </a:lnTo>
                  <a:lnTo>
                    <a:pt x="1418" y="737"/>
                  </a:lnTo>
                  <a:lnTo>
                    <a:pt x="1475" y="851"/>
                  </a:lnTo>
                  <a:lnTo>
                    <a:pt x="1673" y="766"/>
                  </a:lnTo>
                  <a:lnTo>
                    <a:pt x="1786" y="851"/>
                  </a:lnTo>
                  <a:lnTo>
                    <a:pt x="1928" y="822"/>
                  </a:lnTo>
                  <a:lnTo>
                    <a:pt x="1957" y="879"/>
                  </a:lnTo>
                  <a:lnTo>
                    <a:pt x="2098" y="879"/>
                  </a:lnTo>
                  <a:lnTo>
                    <a:pt x="2155" y="822"/>
                  </a:lnTo>
                  <a:lnTo>
                    <a:pt x="2127" y="737"/>
                  </a:lnTo>
                  <a:lnTo>
                    <a:pt x="2183" y="709"/>
                  </a:lnTo>
                  <a:lnTo>
                    <a:pt x="2183" y="652"/>
                  </a:lnTo>
                  <a:lnTo>
                    <a:pt x="2240" y="624"/>
                  </a:lnTo>
                  <a:lnTo>
                    <a:pt x="2183" y="539"/>
                  </a:lnTo>
                  <a:lnTo>
                    <a:pt x="2240" y="511"/>
                  </a:lnTo>
                  <a:lnTo>
                    <a:pt x="2382" y="482"/>
                  </a:lnTo>
                  <a:lnTo>
                    <a:pt x="2438" y="539"/>
                  </a:lnTo>
                  <a:lnTo>
                    <a:pt x="2609" y="539"/>
                  </a:lnTo>
                  <a:lnTo>
                    <a:pt x="2665" y="454"/>
                  </a:lnTo>
                  <a:lnTo>
                    <a:pt x="2920" y="652"/>
                  </a:lnTo>
                  <a:lnTo>
                    <a:pt x="3062" y="624"/>
                  </a:lnTo>
                  <a:lnTo>
                    <a:pt x="3005" y="709"/>
                  </a:lnTo>
                  <a:lnTo>
                    <a:pt x="3091" y="907"/>
                  </a:lnTo>
                  <a:lnTo>
                    <a:pt x="3062" y="936"/>
                  </a:lnTo>
                  <a:lnTo>
                    <a:pt x="2835" y="964"/>
                  </a:lnTo>
                  <a:lnTo>
                    <a:pt x="2665" y="1106"/>
                  </a:lnTo>
                  <a:lnTo>
                    <a:pt x="2665" y="1333"/>
                  </a:lnTo>
                  <a:lnTo>
                    <a:pt x="2835" y="1361"/>
                  </a:lnTo>
                  <a:lnTo>
                    <a:pt x="2807" y="141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0" name="Freeform 710"/>
            <p:cNvSpPr>
              <a:spLocks/>
            </p:cNvSpPr>
            <p:nvPr/>
          </p:nvSpPr>
          <p:spPr bwMode="auto">
            <a:xfrm>
              <a:off x="4230" y="2315"/>
              <a:ext cx="199" cy="199"/>
            </a:xfrm>
            <a:custGeom>
              <a:avLst/>
              <a:gdLst>
                <a:gd name="T0" fmla="*/ 171 w 199"/>
                <a:gd name="T1" fmla="*/ 0 h 199"/>
                <a:gd name="T2" fmla="*/ 199 w 199"/>
                <a:gd name="T3" fmla="*/ 85 h 199"/>
                <a:gd name="T4" fmla="*/ 142 w 199"/>
                <a:gd name="T5" fmla="*/ 114 h 199"/>
                <a:gd name="T6" fmla="*/ 114 w 199"/>
                <a:gd name="T7" fmla="*/ 199 h 199"/>
                <a:gd name="T8" fmla="*/ 0 w 199"/>
                <a:gd name="T9" fmla="*/ 199 h 199"/>
                <a:gd name="T10" fmla="*/ 29 w 199"/>
                <a:gd name="T11" fmla="*/ 85 h 199"/>
                <a:gd name="T12" fmla="*/ 57 w 199"/>
                <a:gd name="T13" fmla="*/ 0 h 199"/>
                <a:gd name="T14" fmla="*/ 142 w 199"/>
                <a:gd name="T15" fmla="*/ 0 h 199"/>
                <a:gd name="T16" fmla="*/ 171 w 199"/>
                <a:gd name="T17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9" h="199">
                  <a:moveTo>
                    <a:pt x="171" y="0"/>
                  </a:moveTo>
                  <a:lnTo>
                    <a:pt x="199" y="85"/>
                  </a:lnTo>
                  <a:lnTo>
                    <a:pt x="142" y="114"/>
                  </a:lnTo>
                  <a:lnTo>
                    <a:pt x="114" y="199"/>
                  </a:lnTo>
                  <a:lnTo>
                    <a:pt x="0" y="199"/>
                  </a:lnTo>
                  <a:lnTo>
                    <a:pt x="29" y="85"/>
                  </a:lnTo>
                  <a:lnTo>
                    <a:pt x="57" y="0"/>
                  </a:lnTo>
                  <a:lnTo>
                    <a:pt x="142" y="0"/>
                  </a:lnTo>
                  <a:lnTo>
                    <a:pt x="171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5" name="Freeform 715"/>
            <p:cNvSpPr>
              <a:spLocks/>
            </p:cNvSpPr>
            <p:nvPr/>
          </p:nvSpPr>
          <p:spPr bwMode="auto">
            <a:xfrm>
              <a:off x="4401" y="2117"/>
              <a:ext cx="1984" cy="1162"/>
            </a:xfrm>
            <a:custGeom>
              <a:avLst/>
              <a:gdLst>
                <a:gd name="T0" fmla="*/ 141 w 1984"/>
                <a:gd name="T1" fmla="*/ 0 h 1162"/>
                <a:gd name="T2" fmla="*/ 170 w 1984"/>
                <a:gd name="T3" fmla="*/ 85 h 1162"/>
                <a:gd name="T4" fmla="*/ 0 w 1984"/>
                <a:gd name="T5" fmla="*/ 85 h 1162"/>
                <a:gd name="T6" fmla="*/ 56 w 1984"/>
                <a:gd name="T7" fmla="*/ 170 h 1162"/>
                <a:gd name="T8" fmla="*/ 0 w 1984"/>
                <a:gd name="T9" fmla="*/ 198 h 1162"/>
                <a:gd name="T10" fmla="*/ 28 w 1984"/>
                <a:gd name="T11" fmla="*/ 283 h 1162"/>
                <a:gd name="T12" fmla="*/ 56 w 1984"/>
                <a:gd name="T13" fmla="*/ 283 h 1162"/>
                <a:gd name="T14" fmla="*/ 85 w 1984"/>
                <a:gd name="T15" fmla="*/ 283 h 1162"/>
                <a:gd name="T16" fmla="*/ 85 w 1984"/>
                <a:gd name="T17" fmla="*/ 368 h 1162"/>
                <a:gd name="T18" fmla="*/ 226 w 1984"/>
                <a:gd name="T19" fmla="*/ 453 h 1162"/>
                <a:gd name="T20" fmla="*/ 226 w 1984"/>
                <a:gd name="T21" fmla="*/ 567 h 1162"/>
                <a:gd name="T22" fmla="*/ 340 w 1984"/>
                <a:gd name="T23" fmla="*/ 652 h 1162"/>
                <a:gd name="T24" fmla="*/ 396 w 1984"/>
                <a:gd name="T25" fmla="*/ 652 h 1162"/>
                <a:gd name="T26" fmla="*/ 567 w 1984"/>
                <a:gd name="T27" fmla="*/ 850 h 1162"/>
                <a:gd name="T28" fmla="*/ 538 w 1984"/>
                <a:gd name="T29" fmla="*/ 879 h 1162"/>
                <a:gd name="T30" fmla="*/ 737 w 1984"/>
                <a:gd name="T31" fmla="*/ 935 h 1162"/>
                <a:gd name="T32" fmla="*/ 850 w 1984"/>
                <a:gd name="T33" fmla="*/ 1105 h 1162"/>
                <a:gd name="T34" fmla="*/ 907 w 1984"/>
                <a:gd name="T35" fmla="*/ 1105 h 1162"/>
                <a:gd name="T36" fmla="*/ 1020 w 1984"/>
                <a:gd name="T37" fmla="*/ 1020 h 1162"/>
                <a:gd name="T38" fmla="*/ 1162 w 1984"/>
                <a:gd name="T39" fmla="*/ 1020 h 1162"/>
                <a:gd name="T40" fmla="*/ 1219 w 1984"/>
                <a:gd name="T41" fmla="*/ 1134 h 1162"/>
                <a:gd name="T42" fmla="*/ 1417 w 1984"/>
                <a:gd name="T43" fmla="*/ 1049 h 1162"/>
                <a:gd name="T44" fmla="*/ 1530 w 1984"/>
                <a:gd name="T45" fmla="*/ 1134 h 1162"/>
                <a:gd name="T46" fmla="*/ 1672 w 1984"/>
                <a:gd name="T47" fmla="*/ 1105 h 1162"/>
                <a:gd name="T48" fmla="*/ 1701 w 1984"/>
                <a:gd name="T49" fmla="*/ 1162 h 1162"/>
                <a:gd name="T50" fmla="*/ 1842 w 1984"/>
                <a:gd name="T51" fmla="*/ 1162 h 1162"/>
                <a:gd name="T52" fmla="*/ 1899 w 1984"/>
                <a:gd name="T53" fmla="*/ 1105 h 1162"/>
                <a:gd name="T54" fmla="*/ 1871 w 1984"/>
                <a:gd name="T55" fmla="*/ 1020 h 1162"/>
                <a:gd name="T56" fmla="*/ 1927 w 1984"/>
                <a:gd name="T57" fmla="*/ 992 h 1162"/>
                <a:gd name="T58" fmla="*/ 1927 w 1984"/>
                <a:gd name="T59" fmla="*/ 935 h 1162"/>
                <a:gd name="T60" fmla="*/ 1984 w 1984"/>
                <a:gd name="T61" fmla="*/ 907 h 1162"/>
                <a:gd name="T62" fmla="*/ 1927 w 1984"/>
                <a:gd name="T63" fmla="*/ 822 h 1162"/>
                <a:gd name="T64" fmla="*/ 1984 w 1984"/>
                <a:gd name="T65" fmla="*/ 794 h 1162"/>
                <a:gd name="T66" fmla="*/ 1984 w 1984"/>
                <a:gd name="T67" fmla="*/ 680 h 1162"/>
                <a:gd name="T68" fmla="*/ 1927 w 1984"/>
                <a:gd name="T69" fmla="*/ 680 h 1162"/>
                <a:gd name="T70" fmla="*/ 1842 w 1984"/>
                <a:gd name="T71" fmla="*/ 538 h 1162"/>
                <a:gd name="T72" fmla="*/ 1757 w 1984"/>
                <a:gd name="T73" fmla="*/ 482 h 1162"/>
                <a:gd name="T74" fmla="*/ 1644 w 1984"/>
                <a:gd name="T75" fmla="*/ 538 h 1162"/>
                <a:gd name="T76" fmla="*/ 1360 w 1984"/>
                <a:gd name="T77" fmla="*/ 482 h 1162"/>
                <a:gd name="T78" fmla="*/ 1275 w 1984"/>
                <a:gd name="T79" fmla="*/ 482 h 1162"/>
                <a:gd name="T80" fmla="*/ 1219 w 1984"/>
                <a:gd name="T81" fmla="*/ 397 h 1162"/>
                <a:gd name="T82" fmla="*/ 1247 w 1984"/>
                <a:gd name="T83" fmla="*/ 255 h 1162"/>
                <a:gd name="T84" fmla="*/ 1190 w 1984"/>
                <a:gd name="T85" fmla="*/ 142 h 1162"/>
                <a:gd name="T86" fmla="*/ 1077 w 1984"/>
                <a:gd name="T87" fmla="*/ 85 h 1162"/>
                <a:gd name="T88" fmla="*/ 935 w 1984"/>
                <a:gd name="T89" fmla="*/ 142 h 1162"/>
                <a:gd name="T90" fmla="*/ 935 w 1984"/>
                <a:gd name="T91" fmla="*/ 227 h 1162"/>
                <a:gd name="T92" fmla="*/ 907 w 1984"/>
                <a:gd name="T93" fmla="*/ 283 h 1162"/>
                <a:gd name="T94" fmla="*/ 850 w 1984"/>
                <a:gd name="T95" fmla="*/ 198 h 1162"/>
                <a:gd name="T96" fmla="*/ 793 w 1984"/>
                <a:gd name="T97" fmla="*/ 283 h 1162"/>
                <a:gd name="T98" fmla="*/ 793 w 1984"/>
                <a:gd name="T99" fmla="*/ 227 h 1162"/>
                <a:gd name="T100" fmla="*/ 737 w 1984"/>
                <a:gd name="T101" fmla="*/ 255 h 1162"/>
                <a:gd name="T102" fmla="*/ 765 w 1984"/>
                <a:gd name="T103" fmla="*/ 142 h 1162"/>
                <a:gd name="T104" fmla="*/ 680 w 1984"/>
                <a:gd name="T105" fmla="*/ 85 h 1162"/>
                <a:gd name="T106" fmla="*/ 652 w 1984"/>
                <a:gd name="T107" fmla="*/ 142 h 1162"/>
                <a:gd name="T108" fmla="*/ 538 w 1984"/>
                <a:gd name="T109" fmla="*/ 85 h 1162"/>
                <a:gd name="T110" fmla="*/ 453 w 1984"/>
                <a:gd name="T111" fmla="*/ 170 h 1162"/>
                <a:gd name="T112" fmla="*/ 396 w 1984"/>
                <a:gd name="T113" fmla="*/ 85 h 1162"/>
                <a:gd name="T114" fmla="*/ 311 w 1984"/>
                <a:gd name="T115" fmla="*/ 85 h 1162"/>
                <a:gd name="T116" fmla="*/ 283 w 1984"/>
                <a:gd name="T117" fmla="*/ 142 h 1162"/>
                <a:gd name="T118" fmla="*/ 226 w 1984"/>
                <a:gd name="T119" fmla="*/ 28 h 1162"/>
                <a:gd name="T120" fmla="*/ 141 w 1984"/>
                <a:gd name="T121" fmla="*/ 0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84" h="1162">
                  <a:moveTo>
                    <a:pt x="141" y="0"/>
                  </a:moveTo>
                  <a:lnTo>
                    <a:pt x="170" y="85"/>
                  </a:lnTo>
                  <a:lnTo>
                    <a:pt x="0" y="85"/>
                  </a:lnTo>
                  <a:lnTo>
                    <a:pt x="56" y="170"/>
                  </a:lnTo>
                  <a:lnTo>
                    <a:pt x="0" y="198"/>
                  </a:lnTo>
                  <a:lnTo>
                    <a:pt x="28" y="283"/>
                  </a:lnTo>
                  <a:lnTo>
                    <a:pt x="56" y="283"/>
                  </a:lnTo>
                  <a:lnTo>
                    <a:pt x="85" y="283"/>
                  </a:lnTo>
                  <a:lnTo>
                    <a:pt x="85" y="368"/>
                  </a:lnTo>
                  <a:lnTo>
                    <a:pt x="226" y="453"/>
                  </a:lnTo>
                  <a:lnTo>
                    <a:pt x="226" y="567"/>
                  </a:lnTo>
                  <a:lnTo>
                    <a:pt x="340" y="652"/>
                  </a:lnTo>
                  <a:lnTo>
                    <a:pt x="396" y="652"/>
                  </a:lnTo>
                  <a:lnTo>
                    <a:pt x="567" y="850"/>
                  </a:lnTo>
                  <a:lnTo>
                    <a:pt x="538" y="879"/>
                  </a:lnTo>
                  <a:lnTo>
                    <a:pt x="737" y="935"/>
                  </a:lnTo>
                  <a:lnTo>
                    <a:pt x="850" y="1105"/>
                  </a:lnTo>
                  <a:lnTo>
                    <a:pt x="907" y="1105"/>
                  </a:lnTo>
                  <a:lnTo>
                    <a:pt x="1020" y="1020"/>
                  </a:lnTo>
                  <a:lnTo>
                    <a:pt x="1162" y="1020"/>
                  </a:lnTo>
                  <a:lnTo>
                    <a:pt x="1219" y="1134"/>
                  </a:lnTo>
                  <a:lnTo>
                    <a:pt x="1417" y="1049"/>
                  </a:lnTo>
                  <a:lnTo>
                    <a:pt x="1530" y="1134"/>
                  </a:lnTo>
                  <a:lnTo>
                    <a:pt x="1672" y="1105"/>
                  </a:lnTo>
                  <a:lnTo>
                    <a:pt x="1701" y="1162"/>
                  </a:lnTo>
                  <a:lnTo>
                    <a:pt x="1842" y="1162"/>
                  </a:lnTo>
                  <a:lnTo>
                    <a:pt x="1899" y="1105"/>
                  </a:lnTo>
                  <a:lnTo>
                    <a:pt x="1871" y="1020"/>
                  </a:lnTo>
                  <a:lnTo>
                    <a:pt x="1927" y="992"/>
                  </a:lnTo>
                  <a:lnTo>
                    <a:pt x="1927" y="935"/>
                  </a:lnTo>
                  <a:lnTo>
                    <a:pt x="1984" y="907"/>
                  </a:lnTo>
                  <a:lnTo>
                    <a:pt x="1927" y="822"/>
                  </a:lnTo>
                  <a:lnTo>
                    <a:pt x="1984" y="794"/>
                  </a:lnTo>
                  <a:lnTo>
                    <a:pt x="1984" y="680"/>
                  </a:lnTo>
                  <a:lnTo>
                    <a:pt x="1927" y="680"/>
                  </a:lnTo>
                  <a:lnTo>
                    <a:pt x="1842" y="538"/>
                  </a:lnTo>
                  <a:lnTo>
                    <a:pt x="1757" y="482"/>
                  </a:lnTo>
                  <a:lnTo>
                    <a:pt x="1644" y="538"/>
                  </a:lnTo>
                  <a:lnTo>
                    <a:pt x="1360" y="482"/>
                  </a:lnTo>
                  <a:lnTo>
                    <a:pt x="1275" y="482"/>
                  </a:lnTo>
                  <a:lnTo>
                    <a:pt x="1219" y="397"/>
                  </a:lnTo>
                  <a:lnTo>
                    <a:pt x="1247" y="255"/>
                  </a:lnTo>
                  <a:lnTo>
                    <a:pt x="1190" y="142"/>
                  </a:lnTo>
                  <a:lnTo>
                    <a:pt x="1077" y="85"/>
                  </a:lnTo>
                  <a:lnTo>
                    <a:pt x="935" y="142"/>
                  </a:lnTo>
                  <a:lnTo>
                    <a:pt x="935" y="227"/>
                  </a:lnTo>
                  <a:lnTo>
                    <a:pt x="907" y="283"/>
                  </a:lnTo>
                  <a:lnTo>
                    <a:pt x="850" y="198"/>
                  </a:lnTo>
                  <a:lnTo>
                    <a:pt x="793" y="283"/>
                  </a:lnTo>
                  <a:lnTo>
                    <a:pt x="793" y="227"/>
                  </a:lnTo>
                  <a:lnTo>
                    <a:pt x="737" y="255"/>
                  </a:lnTo>
                  <a:lnTo>
                    <a:pt x="765" y="142"/>
                  </a:lnTo>
                  <a:lnTo>
                    <a:pt x="680" y="85"/>
                  </a:lnTo>
                  <a:lnTo>
                    <a:pt x="652" y="142"/>
                  </a:lnTo>
                  <a:lnTo>
                    <a:pt x="538" y="85"/>
                  </a:lnTo>
                  <a:lnTo>
                    <a:pt x="453" y="170"/>
                  </a:lnTo>
                  <a:lnTo>
                    <a:pt x="396" y="85"/>
                  </a:lnTo>
                  <a:lnTo>
                    <a:pt x="311" y="85"/>
                  </a:lnTo>
                  <a:lnTo>
                    <a:pt x="283" y="142"/>
                  </a:lnTo>
                  <a:lnTo>
                    <a:pt x="226" y="28"/>
                  </a:lnTo>
                  <a:lnTo>
                    <a:pt x="141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6" name="Freeform 716"/>
            <p:cNvSpPr>
              <a:spLocks/>
            </p:cNvSpPr>
            <p:nvPr/>
          </p:nvSpPr>
          <p:spPr bwMode="auto">
            <a:xfrm>
              <a:off x="4372" y="1607"/>
              <a:ext cx="879" cy="793"/>
            </a:xfrm>
            <a:custGeom>
              <a:avLst/>
              <a:gdLst>
                <a:gd name="T0" fmla="*/ 454 w 879"/>
                <a:gd name="T1" fmla="*/ 0 h 793"/>
                <a:gd name="T2" fmla="*/ 255 w 879"/>
                <a:gd name="T3" fmla="*/ 85 h 793"/>
                <a:gd name="T4" fmla="*/ 170 w 879"/>
                <a:gd name="T5" fmla="*/ 255 h 793"/>
                <a:gd name="T6" fmla="*/ 0 w 879"/>
                <a:gd name="T7" fmla="*/ 311 h 793"/>
                <a:gd name="T8" fmla="*/ 170 w 879"/>
                <a:gd name="T9" fmla="*/ 510 h 793"/>
                <a:gd name="T10" fmla="*/ 255 w 879"/>
                <a:gd name="T11" fmla="*/ 538 h 793"/>
                <a:gd name="T12" fmla="*/ 312 w 879"/>
                <a:gd name="T13" fmla="*/ 652 h 793"/>
                <a:gd name="T14" fmla="*/ 340 w 879"/>
                <a:gd name="T15" fmla="*/ 595 h 793"/>
                <a:gd name="T16" fmla="*/ 397 w 879"/>
                <a:gd name="T17" fmla="*/ 595 h 793"/>
                <a:gd name="T18" fmla="*/ 425 w 879"/>
                <a:gd name="T19" fmla="*/ 595 h 793"/>
                <a:gd name="T20" fmla="*/ 482 w 879"/>
                <a:gd name="T21" fmla="*/ 680 h 793"/>
                <a:gd name="T22" fmla="*/ 567 w 879"/>
                <a:gd name="T23" fmla="*/ 595 h 793"/>
                <a:gd name="T24" fmla="*/ 681 w 879"/>
                <a:gd name="T25" fmla="*/ 652 h 793"/>
                <a:gd name="T26" fmla="*/ 709 w 879"/>
                <a:gd name="T27" fmla="*/ 595 h 793"/>
                <a:gd name="T28" fmla="*/ 794 w 879"/>
                <a:gd name="T29" fmla="*/ 652 h 793"/>
                <a:gd name="T30" fmla="*/ 766 w 879"/>
                <a:gd name="T31" fmla="*/ 765 h 793"/>
                <a:gd name="T32" fmla="*/ 822 w 879"/>
                <a:gd name="T33" fmla="*/ 737 h 793"/>
                <a:gd name="T34" fmla="*/ 822 w 879"/>
                <a:gd name="T35" fmla="*/ 793 h 793"/>
                <a:gd name="T36" fmla="*/ 879 w 879"/>
                <a:gd name="T37" fmla="*/ 708 h 793"/>
                <a:gd name="T38" fmla="*/ 766 w 879"/>
                <a:gd name="T39" fmla="*/ 453 h 793"/>
                <a:gd name="T40" fmla="*/ 596 w 879"/>
                <a:gd name="T41" fmla="*/ 283 h 793"/>
                <a:gd name="T42" fmla="*/ 454 w 879"/>
                <a:gd name="T43" fmla="*/ 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79" h="793">
                  <a:moveTo>
                    <a:pt x="454" y="0"/>
                  </a:moveTo>
                  <a:lnTo>
                    <a:pt x="255" y="85"/>
                  </a:lnTo>
                  <a:lnTo>
                    <a:pt x="170" y="255"/>
                  </a:lnTo>
                  <a:lnTo>
                    <a:pt x="0" y="311"/>
                  </a:lnTo>
                  <a:lnTo>
                    <a:pt x="170" y="510"/>
                  </a:lnTo>
                  <a:lnTo>
                    <a:pt x="255" y="538"/>
                  </a:lnTo>
                  <a:lnTo>
                    <a:pt x="312" y="652"/>
                  </a:lnTo>
                  <a:lnTo>
                    <a:pt x="340" y="595"/>
                  </a:lnTo>
                  <a:lnTo>
                    <a:pt x="397" y="595"/>
                  </a:lnTo>
                  <a:lnTo>
                    <a:pt x="425" y="595"/>
                  </a:lnTo>
                  <a:lnTo>
                    <a:pt x="482" y="680"/>
                  </a:lnTo>
                  <a:lnTo>
                    <a:pt x="567" y="595"/>
                  </a:lnTo>
                  <a:lnTo>
                    <a:pt x="681" y="652"/>
                  </a:lnTo>
                  <a:lnTo>
                    <a:pt x="709" y="595"/>
                  </a:lnTo>
                  <a:lnTo>
                    <a:pt x="794" y="652"/>
                  </a:lnTo>
                  <a:lnTo>
                    <a:pt x="766" y="765"/>
                  </a:lnTo>
                  <a:lnTo>
                    <a:pt x="822" y="737"/>
                  </a:lnTo>
                  <a:lnTo>
                    <a:pt x="822" y="793"/>
                  </a:lnTo>
                  <a:lnTo>
                    <a:pt x="879" y="708"/>
                  </a:lnTo>
                  <a:lnTo>
                    <a:pt x="766" y="453"/>
                  </a:lnTo>
                  <a:lnTo>
                    <a:pt x="596" y="283"/>
                  </a:lnTo>
                  <a:lnTo>
                    <a:pt x="454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57" name="Freeform 717"/>
            <p:cNvSpPr>
              <a:spLocks/>
            </p:cNvSpPr>
            <p:nvPr/>
          </p:nvSpPr>
          <p:spPr bwMode="auto">
            <a:xfrm>
              <a:off x="4826" y="1096"/>
              <a:ext cx="1502" cy="1559"/>
            </a:xfrm>
            <a:custGeom>
              <a:avLst/>
              <a:gdLst>
                <a:gd name="T0" fmla="*/ 0 w 1502"/>
                <a:gd name="T1" fmla="*/ 511 h 1559"/>
                <a:gd name="T2" fmla="*/ 142 w 1502"/>
                <a:gd name="T3" fmla="*/ 794 h 1559"/>
                <a:gd name="T4" fmla="*/ 312 w 1502"/>
                <a:gd name="T5" fmla="*/ 964 h 1559"/>
                <a:gd name="T6" fmla="*/ 425 w 1502"/>
                <a:gd name="T7" fmla="*/ 1219 h 1559"/>
                <a:gd name="T8" fmla="*/ 482 w 1502"/>
                <a:gd name="T9" fmla="*/ 1304 h 1559"/>
                <a:gd name="T10" fmla="*/ 510 w 1502"/>
                <a:gd name="T11" fmla="*/ 1248 h 1559"/>
                <a:gd name="T12" fmla="*/ 510 w 1502"/>
                <a:gd name="T13" fmla="*/ 1163 h 1559"/>
                <a:gd name="T14" fmla="*/ 652 w 1502"/>
                <a:gd name="T15" fmla="*/ 1106 h 1559"/>
                <a:gd name="T16" fmla="*/ 765 w 1502"/>
                <a:gd name="T17" fmla="*/ 1163 h 1559"/>
                <a:gd name="T18" fmla="*/ 822 w 1502"/>
                <a:gd name="T19" fmla="*/ 1276 h 1559"/>
                <a:gd name="T20" fmla="*/ 794 w 1502"/>
                <a:gd name="T21" fmla="*/ 1418 h 1559"/>
                <a:gd name="T22" fmla="*/ 850 w 1502"/>
                <a:gd name="T23" fmla="*/ 1503 h 1559"/>
                <a:gd name="T24" fmla="*/ 935 w 1502"/>
                <a:gd name="T25" fmla="*/ 1503 h 1559"/>
                <a:gd name="T26" fmla="*/ 1219 w 1502"/>
                <a:gd name="T27" fmla="*/ 1559 h 1559"/>
                <a:gd name="T28" fmla="*/ 1332 w 1502"/>
                <a:gd name="T29" fmla="*/ 1503 h 1559"/>
                <a:gd name="T30" fmla="*/ 1304 w 1502"/>
                <a:gd name="T31" fmla="*/ 1333 h 1559"/>
                <a:gd name="T32" fmla="*/ 1502 w 1502"/>
                <a:gd name="T33" fmla="*/ 1134 h 1559"/>
                <a:gd name="T34" fmla="*/ 1446 w 1502"/>
                <a:gd name="T35" fmla="*/ 1078 h 1559"/>
                <a:gd name="T36" fmla="*/ 1389 w 1502"/>
                <a:gd name="T37" fmla="*/ 1078 h 1559"/>
                <a:gd name="T38" fmla="*/ 1304 w 1502"/>
                <a:gd name="T39" fmla="*/ 907 h 1559"/>
                <a:gd name="T40" fmla="*/ 1190 w 1502"/>
                <a:gd name="T41" fmla="*/ 851 h 1559"/>
                <a:gd name="T42" fmla="*/ 1162 w 1502"/>
                <a:gd name="T43" fmla="*/ 794 h 1559"/>
                <a:gd name="T44" fmla="*/ 1077 w 1502"/>
                <a:gd name="T45" fmla="*/ 766 h 1559"/>
                <a:gd name="T46" fmla="*/ 992 w 1502"/>
                <a:gd name="T47" fmla="*/ 681 h 1559"/>
                <a:gd name="T48" fmla="*/ 907 w 1502"/>
                <a:gd name="T49" fmla="*/ 681 h 1559"/>
                <a:gd name="T50" fmla="*/ 794 w 1502"/>
                <a:gd name="T51" fmla="*/ 624 h 1559"/>
                <a:gd name="T52" fmla="*/ 794 w 1502"/>
                <a:gd name="T53" fmla="*/ 539 h 1559"/>
                <a:gd name="T54" fmla="*/ 737 w 1502"/>
                <a:gd name="T55" fmla="*/ 482 h 1559"/>
                <a:gd name="T56" fmla="*/ 794 w 1502"/>
                <a:gd name="T57" fmla="*/ 340 h 1559"/>
                <a:gd name="T58" fmla="*/ 652 w 1502"/>
                <a:gd name="T59" fmla="*/ 227 h 1559"/>
                <a:gd name="T60" fmla="*/ 538 w 1502"/>
                <a:gd name="T61" fmla="*/ 227 h 1559"/>
                <a:gd name="T62" fmla="*/ 368 w 1502"/>
                <a:gd name="T63" fmla="*/ 142 h 1559"/>
                <a:gd name="T64" fmla="*/ 340 w 1502"/>
                <a:gd name="T65" fmla="*/ 85 h 1559"/>
                <a:gd name="T66" fmla="*/ 255 w 1502"/>
                <a:gd name="T67" fmla="*/ 114 h 1559"/>
                <a:gd name="T68" fmla="*/ 227 w 1502"/>
                <a:gd name="T69" fmla="*/ 29 h 1559"/>
                <a:gd name="T70" fmla="*/ 142 w 1502"/>
                <a:gd name="T71" fmla="*/ 0 h 1559"/>
                <a:gd name="T72" fmla="*/ 170 w 1502"/>
                <a:gd name="T73" fmla="*/ 85 h 1559"/>
                <a:gd name="T74" fmla="*/ 85 w 1502"/>
                <a:gd name="T75" fmla="*/ 199 h 1559"/>
                <a:gd name="T76" fmla="*/ 56 w 1502"/>
                <a:gd name="T77" fmla="*/ 454 h 1559"/>
                <a:gd name="T78" fmla="*/ 0 w 1502"/>
                <a:gd name="T79" fmla="*/ 511 h 1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502" h="1559">
                  <a:moveTo>
                    <a:pt x="0" y="511"/>
                  </a:moveTo>
                  <a:lnTo>
                    <a:pt x="142" y="794"/>
                  </a:lnTo>
                  <a:lnTo>
                    <a:pt x="312" y="964"/>
                  </a:lnTo>
                  <a:lnTo>
                    <a:pt x="425" y="1219"/>
                  </a:lnTo>
                  <a:lnTo>
                    <a:pt x="482" y="1304"/>
                  </a:lnTo>
                  <a:lnTo>
                    <a:pt x="510" y="1248"/>
                  </a:lnTo>
                  <a:lnTo>
                    <a:pt x="510" y="1163"/>
                  </a:lnTo>
                  <a:lnTo>
                    <a:pt x="652" y="1106"/>
                  </a:lnTo>
                  <a:lnTo>
                    <a:pt x="765" y="1163"/>
                  </a:lnTo>
                  <a:lnTo>
                    <a:pt x="822" y="1276"/>
                  </a:lnTo>
                  <a:lnTo>
                    <a:pt x="794" y="1418"/>
                  </a:lnTo>
                  <a:lnTo>
                    <a:pt x="850" y="1503"/>
                  </a:lnTo>
                  <a:lnTo>
                    <a:pt x="935" y="1503"/>
                  </a:lnTo>
                  <a:lnTo>
                    <a:pt x="1219" y="1559"/>
                  </a:lnTo>
                  <a:lnTo>
                    <a:pt x="1332" y="1503"/>
                  </a:lnTo>
                  <a:lnTo>
                    <a:pt x="1304" y="1333"/>
                  </a:lnTo>
                  <a:lnTo>
                    <a:pt x="1502" y="1134"/>
                  </a:lnTo>
                  <a:lnTo>
                    <a:pt x="1446" y="1078"/>
                  </a:lnTo>
                  <a:lnTo>
                    <a:pt x="1389" y="1078"/>
                  </a:lnTo>
                  <a:lnTo>
                    <a:pt x="1304" y="907"/>
                  </a:lnTo>
                  <a:lnTo>
                    <a:pt x="1190" y="851"/>
                  </a:lnTo>
                  <a:lnTo>
                    <a:pt x="1162" y="794"/>
                  </a:lnTo>
                  <a:lnTo>
                    <a:pt x="1077" y="766"/>
                  </a:lnTo>
                  <a:lnTo>
                    <a:pt x="992" y="681"/>
                  </a:lnTo>
                  <a:lnTo>
                    <a:pt x="907" y="681"/>
                  </a:lnTo>
                  <a:lnTo>
                    <a:pt x="794" y="624"/>
                  </a:lnTo>
                  <a:lnTo>
                    <a:pt x="794" y="539"/>
                  </a:lnTo>
                  <a:lnTo>
                    <a:pt x="737" y="482"/>
                  </a:lnTo>
                  <a:lnTo>
                    <a:pt x="794" y="340"/>
                  </a:lnTo>
                  <a:lnTo>
                    <a:pt x="652" y="227"/>
                  </a:lnTo>
                  <a:lnTo>
                    <a:pt x="538" y="227"/>
                  </a:lnTo>
                  <a:lnTo>
                    <a:pt x="368" y="142"/>
                  </a:lnTo>
                  <a:lnTo>
                    <a:pt x="340" y="85"/>
                  </a:lnTo>
                  <a:lnTo>
                    <a:pt x="255" y="114"/>
                  </a:lnTo>
                  <a:lnTo>
                    <a:pt x="227" y="29"/>
                  </a:lnTo>
                  <a:lnTo>
                    <a:pt x="142" y="0"/>
                  </a:lnTo>
                  <a:lnTo>
                    <a:pt x="170" y="85"/>
                  </a:lnTo>
                  <a:lnTo>
                    <a:pt x="85" y="199"/>
                  </a:lnTo>
                  <a:lnTo>
                    <a:pt x="56" y="454"/>
                  </a:lnTo>
                  <a:lnTo>
                    <a:pt x="0" y="51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0" name="Freeform 720"/>
            <p:cNvSpPr>
              <a:spLocks/>
            </p:cNvSpPr>
            <p:nvPr/>
          </p:nvSpPr>
          <p:spPr bwMode="auto">
            <a:xfrm>
              <a:off x="4968" y="614"/>
              <a:ext cx="2324" cy="2438"/>
            </a:xfrm>
            <a:custGeom>
              <a:avLst/>
              <a:gdLst>
                <a:gd name="T0" fmla="*/ 2097 w 2324"/>
                <a:gd name="T1" fmla="*/ 2438 h 2438"/>
                <a:gd name="T2" fmla="*/ 1786 w 2324"/>
                <a:gd name="T3" fmla="*/ 2325 h 2438"/>
                <a:gd name="T4" fmla="*/ 1559 w 2324"/>
                <a:gd name="T5" fmla="*/ 2268 h 2438"/>
                <a:gd name="T6" fmla="*/ 1417 w 2324"/>
                <a:gd name="T7" fmla="*/ 2183 h 2438"/>
                <a:gd name="T8" fmla="*/ 1275 w 2324"/>
                <a:gd name="T9" fmla="*/ 2041 h 2438"/>
                <a:gd name="T10" fmla="*/ 1162 w 2324"/>
                <a:gd name="T11" fmla="*/ 1815 h 2438"/>
                <a:gd name="T12" fmla="*/ 1304 w 2324"/>
                <a:gd name="T13" fmla="*/ 1560 h 2438"/>
                <a:gd name="T14" fmla="*/ 1162 w 2324"/>
                <a:gd name="T15" fmla="*/ 1389 h 2438"/>
                <a:gd name="T16" fmla="*/ 1020 w 2324"/>
                <a:gd name="T17" fmla="*/ 1276 h 2438"/>
                <a:gd name="T18" fmla="*/ 850 w 2324"/>
                <a:gd name="T19" fmla="*/ 1163 h 2438"/>
                <a:gd name="T20" fmla="*/ 652 w 2324"/>
                <a:gd name="T21" fmla="*/ 1106 h 2438"/>
                <a:gd name="T22" fmla="*/ 595 w 2324"/>
                <a:gd name="T23" fmla="*/ 964 h 2438"/>
                <a:gd name="T24" fmla="*/ 510 w 2324"/>
                <a:gd name="T25" fmla="*/ 709 h 2438"/>
                <a:gd name="T26" fmla="*/ 226 w 2324"/>
                <a:gd name="T27" fmla="*/ 624 h 2438"/>
                <a:gd name="T28" fmla="*/ 113 w 2324"/>
                <a:gd name="T29" fmla="*/ 596 h 2438"/>
                <a:gd name="T30" fmla="*/ 0 w 2324"/>
                <a:gd name="T31" fmla="*/ 482 h 2438"/>
                <a:gd name="T32" fmla="*/ 0 w 2324"/>
                <a:gd name="T33" fmla="*/ 199 h 2438"/>
                <a:gd name="T34" fmla="*/ 311 w 2324"/>
                <a:gd name="T35" fmla="*/ 170 h 2438"/>
                <a:gd name="T36" fmla="*/ 907 w 2324"/>
                <a:gd name="T37" fmla="*/ 454 h 2438"/>
                <a:gd name="T38" fmla="*/ 850 w 2324"/>
                <a:gd name="T39" fmla="*/ 227 h 2438"/>
                <a:gd name="T40" fmla="*/ 1020 w 2324"/>
                <a:gd name="T41" fmla="*/ 369 h 2438"/>
                <a:gd name="T42" fmla="*/ 1134 w 2324"/>
                <a:gd name="T43" fmla="*/ 426 h 2438"/>
                <a:gd name="T44" fmla="*/ 1332 w 2324"/>
                <a:gd name="T45" fmla="*/ 454 h 2438"/>
                <a:gd name="T46" fmla="*/ 1559 w 2324"/>
                <a:gd name="T47" fmla="*/ 567 h 2438"/>
                <a:gd name="T48" fmla="*/ 1644 w 2324"/>
                <a:gd name="T49" fmla="*/ 879 h 2438"/>
                <a:gd name="T50" fmla="*/ 1786 w 2324"/>
                <a:gd name="T51" fmla="*/ 964 h 2438"/>
                <a:gd name="T52" fmla="*/ 1956 w 2324"/>
                <a:gd name="T53" fmla="*/ 1021 h 2438"/>
                <a:gd name="T54" fmla="*/ 1956 w 2324"/>
                <a:gd name="T55" fmla="*/ 1163 h 2438"/>
                <a:gd name="T56" fmla="*/ 2069 w 2324"/>
                <a:gd name="T57" fmla="*/ 1106 h 2438"/>
                <a:gd name="T58" fmla="*/ 2239 w 2324"/>
                <a:gd name="T59" fmla="*/ 1248 h 2438"/>
                <a:gd name="T60" fmla="*/ 2239 w 2324"/>
                <a:gd name="T61" fmla="*/ 1418 h 2438"/>
                <a:gd name="T62" fmla="*/ 2239 w 2324"/>
                <a:gd name="T63" fmla="*/ 1588 h 2438"/>
                <a:gd name="T64" fmla="*/ 2324 w 2324"/>
                <a:gd name="T65" fmla="*/ 2041 h 2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24" h="2438">
                  <a:moveTo>
                    <a:pt x="2239" y="2410"/>
                  </a:moveTo>
                  <a:lnTo>
                    <a:pt x="2097" y="2438"/>
                  </a:lnTo>
                  <a:lnTo>
                    <a:pt x="1842" y="2240"/>
                  </a:lnTo>
                  <a:lnTo>
                    <a:pt x="1786" y="2325"/>
                  </a:lnTo>
                  <a:lnTo>
                    <a:pt x="1615" y="2325"/>
                  </a:lnTo>
                  <a:lnTo>
                    <a:pt x="1559" y="2268"/>
                  </a:lnTo>
                  <a:lnTo>
                    <a:pt x="1417" y="2297"/>
                  </a:lnTo>
                  <a:lnTo>
                    <a:pt x="1417" y="2183"/>
                  </a:lnTo>
                  <a:lnTo>
                    <a:pt x="1360" y="2183"/>
                  </a:lnTo>
                  <a:lnTo>
                    <a:pt x="1275" y="2041"/>
                  </a:lnTo>
                  <a:lnTo>
                    <a:pt x="1190" y="1985"/>
                  </a:lnTo>
                  <a:lnTo>
                    <a:pt x="1162" y="1815"/>
                  </a:lnTo>
                  <a:lnTo>
                    <a:pt x="1360" y="1616"/>
                  </a:lnTo>
                  <a:lnTo>
                    <a:pt x="1304" y="1560"/>
                  </a:lnTo>
                  <a:lnTo>
                    <a:pt x="1247" y="1560"/>
                  </a:lnTo>
                  <a:lnTo>
                    <a:pt x="1162" y="1389"/>
                  </a:lnTo>
                  <a:lnTo>
                    <a:pt x="1048" y="1333"/>
                  </a:lnTo>
                  <a:lnTo>
                    <a:pt x="1020" y="1276"/>
                  </a:lnTo>
                  <a:lnTo>
                    <a:pt x="932" y="1246"/>
                  </a:lnTo>
                  <a:lnTo>
                    <a:pt x="850" y="1163"/>
                  </a:lnTo>
                  <a:lnTo>
                    <a:pt x="765" y="1163"/>
                  </a:lnTo>
                  <a:lnTo>
                    <a:pt x="652" y="1106"/>
                  </a:lnTo>
                  <a:lnTo>
                    <a:pt x="652" y="1021"/>
                  </a:lnTo>
                  <a:lnTo>
                    <a:pt x="595" y="964"/>
                  </a:lnTo>
                  <a:lnTo>
                    <a:pt x="652" y="822"/>
                  </a:lnTo>
                  <a:lnTo>
                    <a:pt x="510" y="709"/>
                  </a:lnTo>
                  <a:lnTo>
                    <a:pt x="396" y="709"/>
                  </a:lnTo>
                  <a:lnTo>
                    <a:pt x="226" y="624"/>
                  </a:lnTo>
                  <a:lnTo>
                    <a:pt x="198" y="567"/>
                  </a:lnTo>
                  <a:lnTo>
                    <a:pt x="113" y="596"/>
                  </a:lnTo>
                  <a:lnTo>
                    <a:pt x="85" y="511"/>
                  </a:lnTo>
                  <a:lnTo>
                    <a:pt x="0" y="482"/>
                  </a:lnTo>
                  <a:lnTo>
                    <a:pt x="85" y="369"/>
                  </a:lnTo>
                  <a:lnTo>
                    <a:pt x="0" y="199"/>
                  </a:lnTo>
                  <a:lnTo>
                    <a:pt x="113" y="0"/>
                  </a:lnTo>
                  <a:lnTo>
                    <a:pt x="311" y="170"/>
                  </a:lnTo>
                  <a:lnTo>
                    <a:pt x="567" y="227"/>
                  </a:lnTo>
                  <a:lnTo>
                    <a:pt x="907" y="454"/>
                  </a:lnTo>
                  <a:lnTo>
                    <a:pt x="907" y="369"/>
                  </a:lnTo>
                  <a:lnTo>
                    <a:pt x="850" y="227"/>
                  </a:lnTo>
                  <a:lnTo>
                    <a:pt x="963" y="369"/>
                  </a:lnTo>
                  <a:lnTo>
                    <a:pt x="1020" y="369"/>
                  </a:lnTo>
                  <a:lnTo>
                    <a:pt x="1048" y="426"/>
                  </a:lnTo>
                  <a:lnTo>
                    <a:pt x="1134" y="426"/>
                  </a:lnTo>
                  <a:lnTo>
                    <a:pt x="1190" y="567"/>
                  </a:lnTo>
                  <a:lnTo>
                    <a:pt x="1332" y="454"/>
                  </a:lnTo>
                  <a:lnTo>
                    <a:pt x="1445" y="567"/>
                  </a:lnTo>
                  <a:lnTo>
                    <a:pt x="1559" y="567"/>
                  </a:lnTo>
                  <a:lnTo>
                    <a:pt x="1559" y="766"/>
                  </a:lnTo>
                  <a:lnTo>
                    <a:pt x="1644" y="879"/>
                  </a:lnTo>
                  <a:lnTo>
                    <a:pt x="1757" y="879"/>
                  </a:lnTo>
                  <a:lnTo>
                    <a:pt x="1786" y="964"/>
                  </a:lnTo>
                  <a:lnTo>
                    <a:pt x="1899" y="964"/>
                  </a:lnTo>
                  <a:lnTo>
                    <a:pt x="1956" y="1021"/>
                  </a:lnTo>
                  <a:lnTo>
                    <a:pt x="1927" y="1049"/>
                  </a:lnTo>
                  <a:lnTo>
                    <a:pt x="1956" y="1163"/>
                  </a:lnTo>
                  <a:lnTo>
                    <a:pt x="2012" y="1191"/>
                  </a:lnTo>
                  <a:lnTo>
                    <a:pt x="2069" y="1106"/>
                  </a:lnTo>
                  <a:lnTo>
                    <a:pt x="2154" y="1219"/>
                  </a:lnTo>
                  <a:lnTo>
                    <a:pt x="2239" y="1248"/>
                  </a:lnTo>
                  <a:lnTo>
                    <a:pt x="2268" y="1361"/>
                  </a:lnTo>
                  <a:lnTo>
                    <a:pt x="2239" y="1418"/>
                  </a:lnTo>
                  <a:lnTo>
                    <a:pt x="2296" y="1474"/>
                  </a:lnTo>
                  <a:lnTo>
                    <a:pt x="2239" y="1588"/>
                  </a:lnTo>
                  <a:lnTo>
                    <a:pt x="2268" y="1871"/>
                  </a:lnTo>
                  <a:lnTo>
                    <a:pt x="2324" y="2041"/>
                  </a:lnTo>
                  <a:lnTo>
                    <a:pt x="2239" y="241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1" name="Freeform 721"/>
            <p:cNvSpPr>
              <a:spLocks/>
            </p:cNvSpPr>
            <p:nvPr/>
          </p:nvSpPr>
          <p:spPr bwMode="auto">
            <a:xfrm>
              <a:off x="5761" y="132"/>
              <a:ext cx="1531" cy="1843"/>
            </a:xfrm>
            <a:custGeom>
              <a:avLst/>
              <a:gdLst>
                <a:gd name="T0" fmla="*/ 1475 w 1531"/>
                <a:gd name="T1" fmla="*/ 1843 h 1843"/>
                <a:gd name="T2" fmla="*/ 1446 w 1531"/>
                <a:gd name="T3" fmla="*/ 1730 h 1843"/>
                <a:gd name="T4" fmla="*/ 1361 w 1531"/>
                <a:gd name="T5" fmla="*/ 1701 h 1843"/>
                <a:gd name="T6" fmla="*/ 1276 w 1531"/>
                <a:gd name="T7" fmla="*/ 1588 h 1843"/>
                <a:gd name="T8" fmla="*/ 1219 w 1531"/>
                <a:gd name="T9" fmla="*/ 1673 h 1843"/>
                <a:gd name="T10" fmla="*/ 1163 w 1531"/>
                <a:gd name="T11" fmla="*/ 1645 h 1843"/>
                <a:gd name="T12" fmla="*/ 1134 w 1531"/>
                <a:gd name="T13" fmla="*/ 1531 h 1843"/>
                <a:gd name="T14" fmla="*/ 1163 w 1531"/>
                <a:gd name="T15" fmla="*/ 1503 h 1843"/>
                <a:gd name="T16" fmla="*/ 1106 w 1531"/>
                <a:gd name="T17" fmla="*/ 1446 h 1843"/>
                <a:gd name="T18" fmla="*/ 993 w 1531"/>
                <a:gd name="T19" fmla="*/ 1446 h 1843"/>
                <a:gd name="T20" fmla="*/ 964 w 1531"/>
                <a:gd name="T21" fmla="*/ 1361 h 1843"/>
                <a:gd name="T22" fmla="*/ 851 w 1531"/>
                <a:gd name="T23" fmla="*/ 1361 h 1843"/>
                <a:gd name="T24" fmla="*/ 766 w 1531"/>
                <a:gd name="T25" fmla="*/ 1248 h 1843"/>
                <a:gd name="T26" fmla="*/ 766 w 1531"/>
                <a:gd name="T27" fmla="*/ 1049 h 1843"/>
                <a:gd name="T28" fmla="*/ 652 w 1531"/>
                <a:gd name="T29" fmla="*/ 1049 h 1843"/>
                <a:gd name="T30" fmla="*/ 539 w 1531"/>
                <a:gd name="T31" fmla="*/ 936 h 1843"/>
                <a:gd name="T32" fmla="*/ 539 w 1531"/>
                <a:gd name="T33" fmla="*/ 879 h 1843"/>
                <a:gd name="T34" fmla="*/ 426 w 1531"/>
                <a:gd name="T35" fmla="*/ 766 h 1843"/>
                <a:gd name="T36" fmla="*/ 369 w 1531"/>
                <a:gd name="T37" fmla="*/ 794 h 1843"/>
                <a:gd name="T38" fmla="*/ 284 w 1531"/>
                <a:gd name="T39" fmla="*/ 794 h 1843"/>
                <a:gd name="T40" fmla="*/ 170 w 1531"/>
                <a:gd name="T41" fmla="*/ 709 h 1843"/>
                <a:gd name="T42" fmla="*/ 199 w 1531"/>
                <a:gd name="T43" fmla="*/ 567 h 1843"/>
                <a:gd name="T44" fmla="*/ 29 w 1531"/>
                <a:gd name="T45" fmla="*/ 596 h 1843"/>
                <a:gd name="T46" fmla="*/ 0 w 1531"/>
                <a:gd name="T47" fmla="*/ 482 h 1843"/>
                <a:gd name="T48" fmla="*/ 0 w 1531"/>
                <a:gd name="T49" fmla="*/ 341 h 1843"/>
                <a:gd name="T50" fmla="*/ 85 w 1531"/>
                <a:gd name="T51" fmla="*/ 312 h 1843"/>
                <a:gd name="T52" fmla="*/ 85 w 1531"/>
                <a:gd name="T53" fmla="*/ 170 h 1843"/>
                <a:gd name="T54" fmla="*/ 284 w 1531"/>
                <a:gd name="T55" fmla="*/ 142 h 1843"/>
                <a:gd name="T56" fmla="*/ 426 w 1531"/>
                <a:gd name="T57" fmla="*/ 57 h 1843"/>
                <a:gd name="T58" fmla="*/ 737 w 1531"/>
                <a:gd name="T59" fmla="*/ 0 h 1843"/>
                <a:gd name="T60" fmla="*/ 908 w 1531"/>
                <a:gd name="T61" fmla="*/ 227 h 1843"/>
                <a:gd name="T62" fmla="*/ 1049 w 1531"/>
                <a:gd name="T63" fmla="*/ 312 h 1843"/>
                <a:gd name="T64" fmla="*/ 1163 w 1531"/>
                <a:gd name="T65" fmla="*/ 284 h 1843"/>
                <a:gd name="T66" fmla="*/ 1276 w 1531"/>
                <a:gd name="T67" fmla="*/ 426 h 1843"/>
                <a:gd name="T68" fmla="*/ 1219 w 1531"/>
                <a:gd name="T69" fmla="*/ 709 h 1843"/>
                <a:gd name="T70" fmla="*/ 1361 w 1531"/>
                <a:gd name="T71" fmla="*/ 879 h 1843"/>
                <a:gd name="T72" fmla="*/ 1333 w 1531"/>
                <a:gd name="T73" fmla="*/ 1276 h 1843"/>
                <a:gd name="T74" fmla="*/ 1446 w 1531"/>
                <a:gd name="T75" fmla="*/ 1389 h 1843"/>
                <a:gd name="T76" fmla="*/ 1446 w 1531"/>
                <a:gd name="T77" fmla="*/ 1616 h 1843"/>
                <a:gd name="T78" fmla="*/ 1531 w 1531"/>
                <a:gd name="T79" fmla="*/ 1701 h 1843"/>
                <a:gd name="T80" fmla="*/ 1475 w 1531"/>
                <a:gd name="T81" fmla="*/ 1843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31" h="1843">
                  <a:moveTo>
                    <a:pt x="1475" y="1843"/>
                  </a:moveTo>
                  <a:lnTo>
                    <a:pt x="1446" y="1730"/>
                  </a:lnTo>
                  <a:lnTo>
                    <a:pt x="1361" y="1701"/>
                  </a:lnTo>
                  <a:lnTo>
                    <a:pt x="1276" y="1588"/>
                  </a:lnTo>
                  <a:lnTo>
                    <a:pt x="1219" y="1673"/>
                  </a:lnTo>
                  <a:lnTo>
                    <a:pt x="1163" y="1645"/>
                  </a:lnTo>
                  <a:lnTo>
                    <a:pt x="1134" y="1531"/>
                  </a:lnTo>
                  <a:lnTo>
                    <a:pt x="1163" y="1503"/>
                  </a:lnTo>
                  <a:lnTo>
                    <a:pt x="1106" y="1446"/>
                  </a:lnTo>
                  <a:lnTo>
                    <a:pt x="993" y="1446"/>
                  </a:lnTo>
                  <a:lnTo>
                    <a:pt x="964" y="1361"/>
                  </a:lnTo>
                  <a:lnTo>
                    <a:pt x="851" y="1361"/>
                  </a:lnTo>
                  <a:lnTo>
                    <a:pt x="766" y="1248"/>
                  </a:lnTo>
                  <a:lnTo>
                    <a:pt x="766" y="1049"/>
                  </a:lnTo>
                  <a:lnTo>
                    <a:pt x="652" y="1049"/>
                  </a:lnTo>
                  <a:lnTo>
                    <a:pt x="539" y="936"/>
                  </a:lnTo>
                  <a:lnTo>
                    <a:pt x="539" y="879"/>
                  </a:lnTo>
                  <a:lnTo>
                    <a:pt x="426" y="766"/>
                  </a:lnTo>
                  <a:lnTo>
                    <a:pt x="369" y="794"/>
                  </a:lnTo>
                  <a:lnTo>
                    <a:pt x="284" y="794"/>
                  </a:lnTo>
                  <a:lnTo>
                    <a:pt x="170" y="709"/>
                  </a:lnTo>
                  <a:lnTo>
                    <a:pt x="199" y="567"/>
                  </a:lnTo>
                  <a:lnTo>
                    <a:pt x="29" y="596"/>
                  </a:lnTo>
                  <a:lnTo>
                    <a:pt x="0" y="482"/>
                  </a:lnTo>
                  <a:lnTo>
                    <a:pt x="0" y="341"/>
                  </a:lnTo>
                  <a:lnTo>
                    <a:pt x="85" y="312"/>
                  </a:lnTo>
                  <a:lnTo>
                    <a:pt x="85" y="170"/>
                  </a:lnTo>
                  <a:lnTo>
                    <a:pt x="284" y="142"/>
                  </a:lnTo>
                  <a:lnTo>
                    <a:pt x="426" y="57"/>
                  </a:lnTo>
                  <a:lnTo>
                    <a:pt x="737" y="0"/>
                  </a:lnTo>
                  <a:lnTo>
                    <a:pt x="908" y="227"/>
                  </a:lnTo>
                  <a:lnTo>
                    <a:pt x="1049" y="312"/>
                  </a:lnTo>
                  <a:lnTo>
                    <a:pt x="1163" y="284"/>
                  </a:lnTo>
                  <a:lnTo>
                    <a:pt x="1276" y="426"/>
                  </a:lnTo>
                  <a:lnTo>
                    <a:pt x="1219" y="709"/>
                  </a:lnTo>
                  <a:lnTo>
                    <a:pt x="1361" y="879"/>
                  </a:lnTo>
                  <a:lnTo>
                    <a:pt x="1333" y="1276"/>
                  </a:lnTo>
                  <a:lnTo>
                    <a:pt x="1446" y="1389"/>
                  </a:lnTo>
                  <a:lnTo>
                    <a:pt x="1446" y="1616"/>
                  </a:lnTo>
                  <a:lnTo>
                    <a:pt x="1531" y="1701"/>
                  </a:lnTo>
                  <a:lnTo>
                    <a:pt x="1475" y="184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2" name="Freeform 722"/>
            <p:cNvSpPr>
              <a:spLocks/>
            </p:cNvSpPr>
            <p:nvPr/>
          </p:nvSpPr>
          <p:spPr bwMode="auto">
            <a:xfrm>
              <a:off x="5081" y="302"/>
              <a:ext cx="1219" cy="879"/>
            </a:xfrm>
            <a:custGeom>
              <a:avLst/>
              <a:gdLst>
                <a:gd name="T0" fmla="*/ 765 w 1219"/>
                <a:gd name="T1" fmla="*/ 0 h 879"/>
                <a:gd name="T2" fmla="*/ 765 w 1219"/>
                <a:gd name="T3" fmla="*/ 142 h 879"/>
                <a:gd name="T4" fmla="*/ 680 w 1219"/>
                <a:gd name="T5" fmla="*/ 171 h 879"/>
                <a:gd name="T6" fmla="*/ 680 w 1219"/>
                <a:gd name="T7" fmla="*/ 284 h 879"/>
                <a:gd name="T8" fmla="*/ 680 w 1219"/>
                <a:gd name="T9" fmla="*/ 312 h 879"/>
                <a:gd name="T10" fmla="*/ 709 w 1219"/>
                <a:gd name="T11" fmla="*/ 426 h 879"/>
                <a:gd name="T12" fmla="*/ 879 w 1219"/>
                <a:gd name="T13" fmla="*/ 397 h 879"/>
                <a:gd name="T14" fmla="*/ 850 w 1219"/>
                <a:gd name="T15" fmla="*/ 539 h 879"/>
                <a:gd name="T16" fmla="*/ 964 w 1219"/>
                <a:gd name="T17" fmla="*/ 624 h 879"/>
                <a:gd name="T18" fmla="*/ 1049 w 1219"/>
                <a:gd name="T19" fmla="*/ 624 h 879"/>
                <a:gd name="T20" fmla="*/ 1106 w 1219"/>
                <a:gd name="T21" fmla="*/ 596 h 879"/>
                <a:gd name="T22" fmla="*/ 1219 w 1219"/>
                <a:gd name="T23" fmla="*/ 709 h 879"/>
                <a:gd name="T24" fmla="*/ 1219 w 1219"/>
                <a:gd name="T25" fmla="*/ 766 h 879"/>
                <a:gd name="T26" fmla="*/ 1077 w 1219"/>
                <a:gd name="T27" fmla="*/ 879 h 879"/>
                <a:gd name="T28" fmla="*/ 1021 w 1219"/>
                <a:gd name="T29" fmla="*/ 738 h 879"/>
                <a:gd name="T30" fmla="*/ 935 w 1219"/>
                <a:gd name="T31" fmla="*/ 738 h 879"/>
                <a:gd name="T32" fmla="*/ 907 w 1219"/>
                <a:gd name="T33" fmla="*/ 681 h 879"/>
                <a:gd name="T34" fmla="*/ 850 w 1219"/>
                <a:gd name="T35" fmla="*/ 681 h 879"/>
                <a:gd name="T36" fmla="*/ 737 w 1219"/>
                <a:gd name="T37" fmla="*/ 539 h 879"/>
                <a:gd name="T38" fmla="*/ 794 w 1219"/>
                <a:gd name="T39" fmla="*/ 681 h 879"/>
                <a:gd name="T40" fmla="*/ 794 w 1219"/>
                <a:gd name="T41" fmla="*/ 766 h 879"/>
                <a:gd name="T42" fmla="*/ 454 w 1219"/>
                <a:gd name="T43" fmla="*/ 539 h 879"/>
                <a:gd name="T44" fmla="*/ 198 w 1219"/>
                <a:gd name="T45" fmla="*/ 482 h 879"/>
                <a:gd name="T46" fmla="*/ 0 w 1219"/>
                <a:gd name="T47" fmla="*/ 312 h 879"/>
                <a:gd name="T48" fmla="*/ 28 w 1219"/>
                <a:gd name="T49" fmla="*/ 227 h 879"/>
                <a:gd name="T50" fmla="*/ 397 w 1219"/>
                <a:gd name="T51" fmla="*/ 57 h 879"/>
                <a:gd name="T52" fmla="*/ 765 w 1219"/>
                <a:gd name="T53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19" h="879">
                  <a:moveTo>
                    <a:pt x="765" y="0"/>
                  </a:moveTo>
                  <a:lnTo>
                    <a:pt x="765" y="142"/>
                  </a:lnTo>
                  <a:lnTo>
                    <a:pt x="680" y="171"/>
                  </a:lnTo>
                  <a:lnTo>
                    <a:pt x="680" y="284"/>
                  </a:lnTo>
                  <a:lnTo>
                    <a:pt x="680" y="312"/>
                  </a:lnTo>
                  <a:lnTo>
                    <a:pt x="709" y="426"/>
                  </a:lnTo>
                  <a:lnTo>
                    <a:pt x="879" y="397"/>
                  </a:lnTo>
                  <a:lnTo>
                    <a:pt x="850" y="539"/>
                  </a:lnTo>
                  <a:lnTo>
                    <a:pt x="964" y="624"/>
                  </a:lnTo>
                  <a:lnTo>
                    <a:pt x="1049" y="624"/>
                  </a:lnTo>
                  <a:lnTo>
                    <a:pt x="1106" y="596"/>
                  </a:lnTo>
                  <a:lnTo>
                    <a:pt x="1219" y="709"/>
                  </a:lnTo>
                  <a:lnTo>
                    <a:pt x="1219" y="766"/>
                  </a:lnTo>
                  <a:lnTo>
                    <a:pt x="1077" y="879"/>
                  </a:lnTo>
                  <a:lnTo>
                    <a:pt x="1021" y="738"/>
                  </a:lnTo>
                  <a:lnTo>
                    <a:pt x="935" y="738"/>
                  </a:lnTo>
                  <a:lnTo>
                    <a:pt x="907" y="681"/>
                  </a:lnTo>
                  <a:lnTo>
                    <a:pt x="850" y="681"/>
                  </a:lnTo>
                  <a:lnTo>
                    <a:pt x="737" y="539"/>
                  </a:lnTo>
                  <a:lnTo>
                    <a:pt x="794" y="681"/>
                  </a:lnTo>
                  <a:lnTo>
                    <a:pt x="794" y="766"/>
                  </a:lnTo>
                  <a:lnTo>
                    <a:pt x="454" y="539"/>
                  </a:lnTo>
                  <a:lnTo>
                    <a:pt x="198" y="482"/>
                  </a:lnTo>
                  <a:lnTo>
                    <a:pt x="0" y="312"/>
                  </a:lnTo>
                  <a:lnTo>
                    <a:pt x="28" y="227"/>
                  </a:lnTo>
                  <a:lnTo>
                    <a:pt x="397" y="57"/>
                  </a:lnTo>
                  <a:lnTo>
                    <a:pt x="765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65" name="Freeform 725"/>
            <p:cNvSpPr>
              <a:spLocks/>
            </p:cNvSpPr>
            <p:nvPr/>
          </p:nvSpPr>
          <p:spPr bwMode="auto">
            <a:xfrm>
              <a:off x="772" y="3052"/>
              <a:ext cx="1984" cy="2807"/>
            </a:xfrm>
            <a:custGeom>
              <a:avLst/>
              <a:gdLst>
                <a:gd name="T0" fmla="*/ 1871 w 1984"/>
                <a:gd name="T1" fmla="*/ 1985 h 2807"/>
                <a:gd name="T2" fmla="*/ 1899 w 1984"/>
                <a:gd name="T3" fmla="*/ 1475 h 2807"/>
                <a:gd name="T4" fmla="*/ 1899 w 1984"/>
                <a:gd name="T5" fmla="*/ 1219 h 2807"/>
                <a:gd name="T6" fmla="*/ 1843 w 1984"/>
                <a:gd name="T7" fmla="*/ 936 h 2807"/>
                <a:gd name="T8" fmla="*/ 1672 w 1984"/>
                <a:gd name="T9" fmla="*/ 936 h 2807"/>
                <a:gd name="T10" fmla="*/ 1786 w 1984"/>
                <a:gd name="T11" fmla="*/ 624 h 2807"/>
                <a:gd name="T12" fmla="*/ 1559 w 1984"/>
                <a:gd name="T13" fmla="*/ 567 h 2807"/>
                <a:gd name="T14" fmla="*/ 1332 w 1984"/>
                <a:gd name="T15" fmla="*/ 284 h 2807"/>
                <a:gd name="T16" fmla="*/ 1247 w 1984"/>
                <a:gd name="T17" fmla="*/ 170 h 2807"/>
                <a:gd name="T18" fmla="*/ 992 w 1984"/>
                <a:gd name="T19" fmla="*/ 0 h 2807"/>
                <a:gd name="T20" fmla="*/ 907 w 1984"/>
                <a:gd name="T21" fmla="*/ 142 h 2807"/>
                <a:gd name="T22" fmla="*/ 567 w 1984"/>
                <a:gd name="T23" fmla="*/ 284 h 2807"/>
                <a:gd name="T24" fmla="*/ 482 w 1984"/>
                <a:gd name="T25" fmla="*/ 199 h 2807"/>
                <a:gd name="T26" fmla="*/ 340 w 1984"/>
                <a:gd name="T27" fmla="*/ 57 h 2807"/>
                <a:gd name="T28" fmla="*/ 227 w 1984"/>
                <a:gd name="T29" fmla="*/ 199 h 2807"/>
                <a:gd name="T30" fmla="*/ 142 w 1984"/>
                <a:gd name="T31" fmla="*/ 255 h 2807"/>
                <a:gd name="T32" fmla="*/ 170 w 1984"/>
                <a:gd name="T33" fmla="*/ 426 h 2807"/>
                <a:gd name="T34" fmla="*/ 340 w 1984"/>
                <a:gd name="T35" fmla="*/ 567 h 2807"/>
                <a:gd name="T36" fmla="*/ 227 w 1984"/>
                <a:gd name="T37" fmla="*/ 993 h 2807"/>
                <a:gd name="T38" fmla="*/ 255 w 1984"/>
                <a:gd name="T39" fmla="*/ 1276 h 2807"/>
                <a:gd name="T40" fmla="*/ 198 w 1984"/>
                <a:gd name="T41" fmla="*/ 1446 h 2807"/>
                <a:gd name="T42" fmla="*/ 0 w 1984"/>
                <a:gd name="T43" fmla="*/ 1503 h 2807"/>
                <a:gd name="T44" fmla="*/ 113 w 1984"/>
                <a:gd name="T45" fmla="*/ 1673 h 2807"/>
                <a:gd name="T46" fmla="*/ 255 w 1984"/>
                <a:gd name="T47" fmla="*/ 2183 h 2807"/>
                <a:gd name="T48" fmla="*/ 142 w 1984"/>
                <a:gd name="T49" fmla="*/ 2467 h 2807"/>
                <a:gd name="T50" fmla="*/ 255 w 1984"/>
                <a:gd name="T51" fmla="*/ 2580 h 2807"/>
                <a:gd name="T52" fmla="*/ 510 w 1984"/>
                <a:gd name="T53" fmla="*/ 2353 h 2807"/>
                <a:gd name="T54" fmla="*/ 623 w 1984"/>
                <a:gd name="T55" fmla="*/ 2183 h 2807"/>
                <a:gd name="T56" fmla="*/ 709 w 1984"/>
                <a:gd name="T57" fmla="*/ 2212 h 2807"/>
                <a:gd name="T58" fmla="*/ 964 w 1984"/>
                <a:gd name="T59" fmla="*/ 2127 h 2807"/>
                <a:gd name="T60" fmla="*/ 1247 w 1984"/>
                <a:gd name="T61" fmla="*/ 2410 h 2807"/>
                <a:gd name="T62" fmla="*/ 1247 w 1984"/>
                <a:gd name="T63" fmla="*/ 2807 h 2807"/>
                <a:gd name="T64" fmla="*/ 1446 w 1984"/>
                <a:gd name="T65" fmla="*/ 2722 h 2807"/>
                <a:gd name="T66" fmla="*/ 1672 w 1984"/>
                <a:gd name="T67" fmla="*/ 2552 h 2807"/>
                <a:gd name="T68" fmla="*/ 1757 w 1984"/>
                <a:gd name="T69" fmla="*/ 2467 h 2807"/>
                <a:gd name="T70" fmla="*/ 1871 w 1984"/>
                <a:gd name="T71" fmla="*/ 2353 h 2807"/>
                <a:gd name="T72" fmla="*/ 1871 w 1984"/>
                <a:gd name="T73" fmla="*/ 2240 h 2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984" h="2807">
                  <a:moveTo>
                    <a:pt x="1956" y="2042"/>
                  </a:moveTo>
                  <a:lnTo>
                    <a:pt x="1871" y="1985"/>
                  </a:lnTo>
                  <a:lnTo>
                    <a:pt x="1984" y="1616"/>
                  </a:lnTo>
                  <a:lnTo>
                    <a:pt x="1899" y="1475"/>
                  </a:lnTo>
                  <a:lnTo>
                    <a:pt x="1984" y="1389"/>
                  </a:lnTo>
                  <a:lnTo>
                    <a:pt x="1899" y="1219"/>
                  </a:lnTo>
                  <a:lnTo>
                    <a:pt x="1928" y="993"/>
                  </a:lnTo>
                  <a:lnTo>
                    <a:pt x="1843" y="936"/>
                  </a:lnTo>
                  <a:lnTo>
                    <a:pt x="1729" y="964"/>
                  </a:lnTo>
                  <a:lnTo>
                    <a:pt x="1672" y="936"/>
                  </a:lnTo>
                  <a:lnTo>
                    <a:pt x="1757" y="879"/>
                  </a:lnTo>
                  <a:lnTo>
                    <a:pt x="1786" y="624"/>
                  </a:lnTo>
                  <a:lnTo>
                    <a:pt x="1559" y="652"/>
                  </a:lnTo>
                  <a:lnTo>
                    <a:pt x="1559" y="567"/>
                  </a:lnTo>
                  <a:lnTo>
                    <a:pt x="1332" y="369"/>
                  </a:lnTo>
                  <a:lnTo>
                    <a:pt x="1332" y="284"/>
                  </a:lnTo>
                  <a:lnTo>
                    <a:pt x="1276" y="227"/>
                  </a:lnTo>
                  <a:lnTo>
                    <a:pt x="1247" y="170"/>
                  </a:lnTo>
                  <a:lnTo>
                    <a:pt x="1049" y="85"/>
                  </a:lnTo>
                  <a:lnTo>
                    <a:pt x="992" y="0"/>
                  </a:lnTo>
                  <a:lnTo>
                    <a:pt x="935" y="0"/>
                  </a:lnTo>
                  <a:lnTo>
                    <a:pt x="907" y="142"/>
                  </a:lnTo>
                  <a:lnTo>
                    <a:pt x="595" y="142"/>
                  </a:lnTo>
                  <a:lnTo>
                    <a:pt x="567" y="284"/>
                  </a:lnTo>
                  <a:lnTo>
                    <a:pt x="510" y="312"/>
                  </a:lnTo>
                  <a:lnTo>
                    <a:pt x="482" y="199"/>
                  </a:lnTo>
                  <a:lnTo>
                    <a:pt x="312" y="142"/>
                  </a:lnTo>
                  <a:lnTo>
                    <a:pt x="340" y="57"/>
                  </a:lnTo>
                  <a:lnTo>
                    <a:pt x="255" y="57"/>
                  </a:lnTo>
                  <a:lnTo>
                    <a:pt x="227" y="199"/>
                  </a:lnTo>
                  <a:lnTo>
                    <a:pt x="170" y="199"/>
                  </a:lnTo>
                  <a:lnTo>
                    <a:pt x="142" y="255"/>
                  </a:lnTo>
                  <a:lnTo>
                    <a:pt x="198" y="284"/>
                  </a:lnTo>
                  <a:lnTo>
                    <a:pt x="170" y="426"/>
                  </a:lnTo>
                  <a:lnTo>
                    <a:pt x="255" y="397"/>
                  </a:lnTo>
                  <a:lnTo>
                    <a:pt x="340" y="567"/>
                  </a:lnTo>
                  <a:lnTo>
                    <a:pt x="227" y="851"/>
                  </a:lnTo>
                  <a:lnTo>
                    <a:pt x="227" y="993"/>
                  </a:lnTo>
                  <a:lnTo>
                    <a:pt x="255" y="1078"/>
                  </a:lnTo>
                  <a:lnTo>
                    <a:pt x="255" y="1276"/>
                  </a:lnTo>
                  <a:lnTo>
                    <a:pt x="170" y="1361"/>
                  </a:lnTo>
                  <a:lnTo>
                    <a:pt x="198" y="1446"/>
                  </a:lnTo>
                  <a:lnTo>
                    <a:pt x="113" y="1560"/>
                  </a:lnTo>
                  <a:lnTo>
                    <a:pt x="0" y="1503"/>
                  </a:lnTo>
                  <a:lnTo>
                    <a:pt x="56" y="1673"/>
                  </a:lnTo>
                  <a:lnTo>
                    <a:pt x="113" y="1673"/>
                  </a:lnTo>
                  <a:lnTo>
                    <a:pt x="198" y="1786"/>
                  </a:lnTo>
                  <a:lnTo>
                    <a:pt x="255" y="2183"/>
                  </a:lnTo>
                  <a:lnTo>
                    <a:pt x="142" y="2240"/>
                  </a:lnTo>
                  <a:lnTo>
                    <a:pt x="142" y="2467"/>
                  </a:lnTo>
                  <a:lnTo>
                    <a:pt x="198" y="2609"/>
                  </a:lnTo>
                  <a:lnTo>
                    <a:pt x="255" y="2580"/>
                  </a:lnTo>
                  <a:lnTo>
                    <a:pt x="425" y="2580"/>
                  </a:lnTo>
                  <a:lnTo>
                    <a:pt x="510" y="2353"/>
                  </a:lnTo>
                  <a:lnTo>
                    <a:pt x="482" y="2240"/>
                  </a:lnTo>
                  <a:lnTo>
                    <a:pt x="623" y="2183"/>
                  </a:lnTo>
                  <a:lnTo>
                    <a:pt x="680" y="2070"/>
                  </a:lnTo>
                  <a:lnTo>
                    <a:pt x="709" y="2212"/>
                  </a:lnTo>
                  <a:lnTo>
                    <a:pt x="765" y="2297"/>
                  </a:lnTo>
                  <a:lnTo>
                    <a:pt x="964" y="2127"/>
                  </a:lnTo>
                  <a:lnTo>
                    <a:pt x="1219" y="2240"/>
                  </a:lnTo>
                  <a:lnTo>
                    <a:pt x="1247" y="2410"/>
                  </a:lnTo>
                  <a:lnTo>
                    <a:pt x="1361" y="2523"/>
                  </a:lnTo>
                  <a:lnTo>
                    <a:pt x="1247" y="2807"/>
                  </a:lnTo>
                  <a:lnTo>
                    <a:pt x="1361" y="2807"/>
                  </a:lnTo>
                  <a:lnTo>
                    <a:pt x="1446" y="2722"/>
                  </a:lnTo>
                  <a:lnTo>
                    <a:pt x="1531" y="2722"/>
                  </a:lnTo>
                  <a:lnTo>
                    <a:pt x="1672" y="2552"/>
                  </a:lnTo>
                  <a:lnTo>
                    <a:pt x="1644" y="2467"/>
                  </a:lnTo>
                  <a:lnTo>
                    <a:pt x="1757" y="2467"/>
                  </a:lnTo>
                  <a:lnTo>
                    <a:pt x="1871" y="2410"/>
                  </a:lnTo>
                  <a:lnTo>
                    <a:pt x="1871" y="2353"/>
                  </a:lnTo>
                  <a:lnTo>
                    <a:pt x="1956" y="2268"/>
                  </a:lnTo>
                  <a:lnTo>
                    <a:pt x="1871" y="2240"/>
                  </a:lnTo>
                  <a:lnTo>
                    <a:pt x="1956" y="204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0" name="Freeform 730"/>
            <p:cNvSpPr>
              <a:spLocks/>
            </p:cNvSpPr>
            <p:nvPr/>
          </p:nvSpPr>
          <p:spPr bwMode="auto">
            <a:xfrm>
              <a:off x="1707" y="2542"/>
              <a:ext cx="1049" cy="1162"/>
            </a:xfrm>
            <a:custGeom>
              <a:avLst/>
              <a:gdLst>
                <a:gd name="T0" fmla="*/ 964 w 1049"/>
                <a:gd name="T1" fmla="*/ 255 h 1162"/>
                <a:gd name="T2" fmla="*/ 1049 w 1049"/>
                <a:gd name="T3" fmla="*/ 369 h 1162"/>
                <a:gd name="T4" fmla="*/ 964 w 1049"/>
                <a:gd name="T5" fmla="*/ 510 h 1162"/>
                <a:gd name="T6" fmla="*/ 936 w 1049"/>
                <a:gd name="T7" fmla="*/ 680 h 1162"/>
                <a:gd name="T8" fmla="*/ 851 w 1049"/>
                <a:gd name="T9" fmla="*/ 851 h 1162"/>
                <a:gd name="T10" fmla="*/ 851 w 1049"/>
                <a:gd name="T11" fmla="*/ 1134 h 1162"/>
                <a:gd name="T12" fmla="*/ 624 w 1049"/>
                <a:gd name="T13" fmla="*/ 1162 h 1162"/>
                <a:gd name="T14" fmla="*/ 624 w 1049"/>
                <a:gd name="T15" fmla="*/ 1077 h 1162"/>
                <a:gd name="T16" fmla="*/ 397 w 1049"/>
                <a:gd name="T17" fmla="*/ 879 h 1162"/>
                <a:gd name="T18" fmla="*/ 397 w 1049"/>
                <a:gd name="T19" fmla="*/ 794 h 1162"/>
                <a:gd name="T20" fmla="*/ 341 w 1049"/>
                <a:gd name="T21" fmla="*/ 737 h 1162"/>
                <a:gd name="T22" fmla="*/ 312 w 1049"/>
                <a:gd name="T23" fmla="*/ 680 h 1162"/>
                <a:gd name="T24" fmla="*/ 114 w 1049"/>
                <a:gd name="T25" fmla="*/ 595 h 1162"/>
                <a:gd name="T26" fmla="*/ 57 w 1049"/>
                <a:gd name="T27" fmla="*/ 510 h 1162"/>
                <a:gd name="T28" fmla="*/ 0 w 1049"/>
                <a:gd name="T29" fmla="*/ 510 h 1162"/>
                <a:gd name="T30" fmla="*/ 85 w 1049"/>
                <a:gd name="T31" fmla="*/ 369 h 1162"/>
                <a:gd name="T32" fmla="*/ 29 w 1049"/>
                <a:gd name="T33" fmla="*/ 284 h 1162"/>
                <a:gd name="T34" fmla="*/ 57 w 1049"/>
                <a:gd name="T35" fmla="*/ 113 h 1162"/>
                <a:gd name="T36" fmla="*/ 85 w 1049"/>
                <a:gd name="T37" fmla="*/ 85 h 1162"/>
                <a:gd name="T38" fmla="*/ 170 w 1049"/>
                <a:gd name="T39" fmla="*/ 85 h 1162"/>
                <a:gd name="T40" fmla="*/ 114 w 1049"/>
                <a:gd name="T41" fmla="*/ 0 h 1162"/>
                <a:gd name="T42" fmla="*/ 227 w 1049"/>
                <a:gd name="T43" fmla="*/ 0 h 1162"/>
                <a:gd name="T44" fmla="*/ 255 w 1049"/>
                <a:gd name="T45" fmla="*/ 57 h 1162"/>
                <a:gd name="T46" fmla="*/ 284 w 1049"/>
                <a:gd name="T47" fmla="*/ 57 h 1162"/>
                <a:gd name="T48" fmla="*/ 312 w 1049"/>
                <a:gd name="T49" fmla="*/ 199 h 1162"/>
                <a:gd name="T50" fmla="*/ 369 w 1049"/>
                <a:gd name="T51" fmla="*/ 199 h 1162"/>
                <a:gd name="T52" fmla="*/ 426 w 1049"/>
                <a:gd name="T53" fmla="*/ 113 h 1162"/>
                <a:gd name="T54" fmla="*/ 511 w 1049"/>
                <a:gd name="T55" fmla="*/ 113 h 1162"/>
                <a:gd name="T56" fmla="*/ 539 w 1049"/>
                <a:gd name="T57" fmla="*/ 227 h 1162"/>
                <a:gd name="T58" fmla="*/ 624 w 1049"/>
                <a:gd name="T59" fmla="*/ 227 h 1162"/>
                <a:gd name="T60" fmla="*/ 652 w 1049"/>
                <a:gd name="T61" fmla="*/ 113 h 1162"/>
                <a:gd name="T62" fmla="*/ 737 w 1049"/>
                <a:gd name="T63" fmla="*/ 113 h 1162"/>
                <a:gd name="T64" fmla="*/ 737 w 1049"/>
                <a:gd name="T65" fmla="*/ 142 h 1162"/>
                <a:gd name="T66" fmla="*/ 822 w 1049"/>
                <a:gd name="T67" fmla="*/ 170 h 1162"/>
                <a:gd name="T68" fmla="*/ 822 w 1049"/>
                <a:gd name="T69" fmla="*/ 227 h 1162"/>
                <a:gd name="T70" fmla="*/ 879 w 1049"/>
                <a:gd name="T71" fmla="*/ 227 h 1162"/>
                <a:gd name="T72" fmla="*/ 908 w 1049"/>
                <a:gd name="T73" fmla="*/ 199 h 1162"/>
                <a:gd name="T74" fmla="*/ 964 w 1049"/>
                <a:gd name="T75" fmla="*/ 255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49" h="1162">
                  <a:moveTo>
                    <a:pt x="964" y="255"/>
                  </a:moveTo>
                  <a:lnTo>
                    <a:pt x="1049" y="369"/>
                  </a:lnTo>
                  <a:lnTo>
                    <a:pt x="964" y="510"/>
                  </a:lnTo>
                  <a:lnTo>
                    <a:pt x="936" y="680"/>
                  </a:lnTo>
                  <a:lnTo>
                    <a:pt x="851" y="851"/>
                  </a:lnTo>
                  <a:lnTo>
                    <a:pt x="851" y="1134"/>
                  </a:lnTo>
                  <a:lnTo>
                    <a:pt x="624" y="1162"/>
                  </a:lnTo>
                  <a:lnTo>
                    <a:pt x="624" y="1077"/>
                  </a:lnTo>
                  <a:lnTo>
                    <a:pt x="397" y="879"/>
                  </a:lnTo>
                  <a:lnTo>
                    <a:pt x="397" y="794"/>
                  </a:lnTo>
                  <a:lnTo>
                    <a:pt x="341" y="737"/>
                  </a:lnTo>
                  <a:lnTo>
                    <a:pt x="312" y="680"/>
                  </a:lnTo>
                  <a:lnTo>
                    <a:pt x="114" y="595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85" y="369"/>
                  </a:lnTo>
                  <a:lnTo>
                    <a:pt x="29" y="284"/>
                  </a:lnTo>
                  <a:lnTo>
                    <a:pt x="57" y="113"/>
                  </a:lnTo>
                  <a:lnTo>
                    <a:pt x="85" y="85"/>
                  </a:lnTo>
                  <a:lnTo>
                    <a:pt x="170" y="85"/>
                  </a:lnTo>
                  <a:lnTo>
                    <a:pt x="114" y="0"/>
                  </a:lnTo>
                  <a:lnTo>
                    <a:pt x="227" y="0"/>
                  </a:lnTo>
                  <a:lnTo>
                    <a:pt x="255" y="57"/>
                  </a:lnTo>
                  <a:lnTo>
                    <a:pt x="284" y="57"/>
                  </a:lnTo>
                  <a:lnTo>
                    <a:pt x="312" y="199"/>
                  </a:lnTo>
                  <a:lnTo>
                    <a:pt x="369" y="199"/>
                  </a:lnTo>
                  <a:lnTo>
                    <a:pt x="426" y="113"/>
                  </a:lnTo>
                  <a:lnTo>
                    <a:pt x="511" y="113"/>
                  </a:lnTo>
                  <a:lnTo>
                    <a:pt x="539" y="227"/>
                  </a:lnTo>
                  <a:lnTo>
                    <a:pt x="624" y="227"/>
                  </a:lnTo>
                  <a:lnTo>
                    <a:pt x="652" y="113"/>
                  </a:lnTo>
                  <a:lnTo>
                    <a:pt x="737" y="113"/>
                  </a:lnTo>
                  <a:lnTo>
                    <a:pt x="737" y="142"/>
                  </a:lnTo>
                  <a:lnTo>
                    <a:pt x="822" y="170"/>
                  </a:lnTo>
                  <a:lnTo>
                    <a:pt x="822" y="227"/>
                  </a:lnTo>
                  <a:lnTo>
                    <a:pt x="879" y="227"/>
                  </a:lnTo>
                  <a:lnTo>
                    <a:pt x="908" y="199"/>
                  </a:lnTo>
                  <a:lnTo>
                    <a:pt x="964" y="25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1" name="Freeform 731"/>
            <p:cNvSpPr>
              <a:spLocks/>
            </p:cNvSpPr>
            <p:nvPr/>
          </p:nvSpPr>
          <p:spPr bwMode="auto">
            <a:xfrm>
              <a:off x="885" y="2060"/>
              <a:ext cx="992" cy="1304"/>
            </a:xfrm>
            <a:custGeom>
              <a:avLst/>
              <a:gdLst>
                <a:gd name="T0" fmla="*/ 57 w 992"/>
                <a:gd name="T1" fmla="*/ 1191 h 1304"/>
                <a:gd name="T2" fmla="*/ 114 w 992"/>
                <a:gd name="T3" fmla="*/ 1191 h 1304"/>
                <a:gd name="T4" fmla="*/ 142 w 992"/>
                <a:gd name="T5" fmla="*/ 1049 h 1304"/>
                <a:gd name="T6" fmla="*/ 227 w 992"/>
                <a:gd name="T7" fmla="*/ 1049 h 1304"/>
                <a:gd name="T8" fmla="*/ 199 w 992"/>
                <a:gd name="T9" fmla="*/ 1134 h 1304"/>
                <a:gd name="T10" fmla="*/ 369 w 992"/>
                <a:gd name="T11" fmla="*/ 1191 h 1304"/>
                <a:gd name="T12" fmla="*/ 397 w 992"/>
                <a:gd name="T13" fmla="*/ 1304 h 1304"/>
                <a:gd name="T14" fmla="*/ 454 w 992"/>
                <a:gd name="T15" fmla="*/ 1276 h 1304"/>
                <a:gd name="T16" fmla="*/ 482 w 992"/>
                <a:gd name="T17" fmla="*/ 1134 h 1304"/>
                <a:gd name="T18" fmla="*/ 794 w 992"/>
                <a:gd name="T19" fmla="*/ 1134 h 1304"/>
                <a:gd name="T20" fmla="*/ 822 w 992"/>
                <a:gd name="T21" fmla="*/ 992 h 1304"/>
                <a:gd name="T22" fmla="*/ 907 w 992"/>
                <a:gd name="T23" fmla="*/ 851 h 1304"/>
                <a:gd name="T24" fmla="*/ 851 w 992"/>
                <a:gd name="T25" fmla="*/ 766 h 1304"/>
                <a:gd name="T26" fmla="*/ 879 w 992"/>
                <a:gd name="T27" fmla="*/ 595 h 1304"/>
                <a:gd name="T28" fmla="*/ 907 w 992"/>
                <a:gd name="T29" fmla="*/ 567 h 1304"/>
                <a:gd name="T30" fmla="*/ 992 w 992"/>
                <a:gd name="T31" fmla="*/ 567 h 1304"/>
                <a:gd name="T32" fmla="*/ 936 w 992"/>
                <a:gd name="T33" fmla="*/ 482 h 1304"/>
                <a:gd name="T34" fmla="*/ 907 w 992"/>
                <a:gd name="T35" fmla="*/ 454 h 1304"/>
                <a:gd name="T36" fmla="*/ 822 w 992"/>
                <a:gd name="T37" fmla="*/ 454 h 1304"/>
                <a:gd name="T38" fmla="*/ 851 w 992"/>
                <a:gd name="T39" fmla="*/ 340 h 1304"/>
                <a:gd name="T40" fmla="*/ 709 w 992"/>
                <a:gd name="T41" fmla="*/ 369 h 1304"/>
                <a:gd name="T42" fmla="*/ 681 w 992"/>
                <a:gd name="T43" fmla="*/ 312 h 1304"/>
                <a:gd name="T44" fmla="*/ 681 w 992"/>
                <a:gd name="T45" fmla="*/ 227 h 1304"/>
                <a:gd name="T46" fmla="*/ 624 w 992"/>
                <a:gd name="T47" fmla="*/ 227 h 1304"/>
                <a:gd name="T48" fmla="*/ 567 w 992"/>
                <a:gd name="T49" fmla="*/ 142 h 1304"/>
                <a:gd name="T50" fmla="*/ 510 w 992"/>
                <a:gd name="T51" fmla="*/ 170 h 1304"/>
                <a:gd name="T52" fmla="*/ 482 w 992"/>
                <a:gd name="T53" fmla="*/ 114 h 1304"/>
                <a:gd name="T54" fmla="*/ 397 w 992"/>
                <a:gd name="T55" fmla="*/ 85 h 1304"/>
                <a:gd name="T56" fmla="*/ 340 w 992"/>
                <a:gd name="T57" fmla="*/ 0 h 1304"/>
                <a:gd name="T58" fmla="*/ 255 w 992"/>
                <a:gd name="T59" fmla="*/ 28 h 1304"/>
                <a:gd name="T60" fmla="*/ 255 w 992"/>
                <a:gd name="T61" fmla="*/ 114 h 1304"/>
                <a:gd name="T62" fmla="*/ 85 w 992"/>
                <a:gd name="T63" fmla="*/ 114 h 1304"/>
                <a:gd name="T64" fmla="*/ 29 w 992"/>
                <a:gd name="T65" fmla="*/ 199 h 1304"/>
                <a:gd name="T66" fmla="*/ 199 w 992"/>
                <a:gd name="T67" fmla="*/ 340 h 1304"/>
                <a:gd name="T68" fmla="*/ 199 w 992"/>
                <a:gd name="T69" fmla="*/ 482 h 1304"/>
                <a:gd name="T70" fmla="*/ 255 w 992"/>
                <a:gd name="T71" fmla="*/ 482 h 1304"/>
                <a:gd name="T72" fmla="*/ 255 w 992"/>
                <a:gd name="T73" fmla="*/ 624 h 1304"/>
                <a:gd name="T74" fmla="*/ 142 w 992"/>
                <a:gd name="T75" fmla="*/ 737 h 1304"/>
                <a:gd name="T76" fmla="*/ 170 w 992"/>
                <a:gd name="T77" fmla="*/ 794 h 1304"/>
                <a:gd name="T78" fmla="*/ 114 w 992"/>
                <a:gd name="T79" fmla="*/ 822 h 1304"/>
                <a:gd name="T80" fmla="*/ 114 w 992"/>
                <a:gd name="T81" fmla="*/ 907 h 1304"/>
                <a:gd name="T82" fmla="*/ 29 w 992"/>
                <a:gd name="T83" fmla="*/ 936 h 1304"/>
                <a:gd name="T84" fmla="*/ 0 w 992"/>
                <a:gd name="T85" fmla="*/ 1077 h 1304"/>
                <a:gd name="T86" fmla="*/ 57 w 992"/>
                <a:gd name="T87" fmla="*/ 1191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92" h="1304">
                  <a:moveTo>
                    <a:pt x="57" y="1191"/>
                  </a:moveTo>
                  <a:lnTo>
                    <a:pt x="114" y="1191"/>
                  </a:lnTo>
                  <a:lnTo>
                    <a:pt x="142" y="1049"/>
                  </a:lnTo>
                  <a:lnTo>
                    <a:pt x="227" y="1049"/>
                  </a:lnTo>
                  <a:lnTo>
                    <a:pt x="199" y="1134"/>
                  </a:lnTo>
                  <a:lnTo>
                    <a:pt x="369" y="1191"/>
                  </a:lnTo>
                  <a:lnTo>
                    <a:pt x="397" y="1304"/>
                  </a:lnTo>
                  <a:lnTo>
                    <a:pt x="454" y="1276"/>
                  </a:lnTo>
                  <a:lnTo>
                    <a:pt x="482" y="1134"/>
                  </a:lnTo>
                  <a:lnTo>
                    <a:pt x="794" y="1134"/>
                  </a:lnTo>
                  <a:lnTo>
                    <a:pt x="822" y="992"/>
                  </a:lnTo>
                  <a:lnTo>
                    <a:pt x="907" y="851"/>
                  </a:lnTo>
                  <a:lnTo>
                    <a:pt x="851" y="766"/>
                  </a:lnTo>
                  <a:lnTo>
                    <a:pt x="879" y="595"/>
                  </a:lnTo>
                  <a:lnTo>
                    <a:pt x="907" y="567"/>
                  </a:lnTo>
                  <a:lnTo>
                    <a:pt x="992" y="567"/>
                  </a:lnTo>
                  <a:lnTo>
                    <a:pt x="936" y="482"/>
                  </a:lnTo>
                  <a:lnTo>
                    <a:pt x="907" y="454"/>
                  </a:lnTo>
                  <a:lnTo>
                    <a:pt x="822" y="454"/>
                  </a:lnTo>
                  <a:lnTo>
                    <a:pt x="851" y="340"/>
                  </a:lnTo>
                  <a:lnTo>
                    <a:pt x="709" y="369"/>
                  </a:lnTo>
                  <a:lnTo>
                    <a:pt x="681" y="312"/>
                  </a:lnTo>
                  <a:lnTo>
                    <a:pt x="681" y="227"/>
                  </a:lnTo>
                  <a:lnTo>
                    <a:pt x="624" y="227"/>
                  </a:lnTo>
                  <a:lnTo>
                    <a:pt x="567" y="142"/>
                  </a:lnTo>
                  <a:lnTo>
                    <a:pt x="510" y="170"/>
                  </a:lnTo>
                  <a:lnTo>
                    <a:pt x="482" y="114"/>
                  </a:lnTo>
                  <a:lnTo>
                    <a:pt x="397" y="85"/>
                  </a:lnTo>
                  <a:lnTo>
                    <a:pt x="340" y="0"/>
                  </a:lnTo>
                  <a:lnTo>
                    <a:pt x="255" y="28"/>
                  </a:lnTo>
                  <a:lnTo>
                    <a:pt x="255" y="114"/>
                  </a:lnTo>
                  <a:lnTo>
                    <a:pt x="85" y="114"/>
                  </a:lnTo>
                  <a:lnTo>
                    <a:pt x="29" y="199"/>
                  </a:lnTo>
                  <a:lnTo>
                    <a:pt x="199" y="340"/>
                  </a:lnTo>
                  <a:lnTo>
                    <a:pt x="199" y="482"/>
                  </a:lnTo>
                  <a:lnTo>
                    <a:pt x="255" y="482"/>
                  </a:lnTo>
                  <a:lnTo>
                    <a:pt x="255" y="624"/>
                  </a:lnTo>
                  <a:lnTo>
                    <a:pt x="142" y="737"/>
                  </a:lnTo>
                  <a:lnTo>
                    <a:pt x="170" y="794"/>
                  </a:lnTo>
                  <a:lnTo>
                    <a:pt x="114" y="822"/>
                  </a:lnTo>
                  <a:lnTo>
                    <a:pt x="114" y="907"/>
                  </a:lnTo>
                  <a:lnTo>
                    <a:pt x="29" y="936"/>
                  </a:lnTo>
                  <a:lnTo>
                    <a:pt x="0" y="1077"/>
                  </a:lnTo>
                  <a:lnTo>
                    <a:pt x="57" y="119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2" name="Freeform 732"/>
            <p:cNvSpPr>
              <a:spLocks/>
            </p:cNvSpPr>
            <p:nvPr/>
          </p:nvSpPr>
          <p:spPr bwMode="auto">
            <a:xfrm>
              <a:off x="2388" y="1635"/>
              <a:ext cx="1105" cy="1191"/>
            </a:xfrm>
            <a:custGeom>
              <a:avLst/>
              <a:gdLst>
                <a:gd name="T0" fmla="*/ 1105 w 1105"/>
                <a:gd name="T1" fmla="*/ 312 h 1191"/>
                <a:gd name="T2" fmla="*/ 1105 w 1105"/>
                <a:gd name="T3" fmla="*/ 368 h 1191"/>
                <a:gd name="T4" fmla="*/ 935 w 1105"/>
                <a:gd name="T5" fmla="*/ 453 h 1191"/>
                <a:gd name="T6" fmla="*/ 879 w 1105"/>
                <a:gd name="T7" fmla="*/ 567 h 1191"/>
                <a:gd name="T8" fmla="*/ 765 w 1105"/>
                <a:gd name="T9" fmla="*/ 567 h 1191"/>
                <a:gd name="T10" fmla="*/ 708 w 1105"/>
                <a:gd name="T11" fmla="*/ 624 h 1191"/>
                <a:gd name="T12" fmla="*/ 737 w 1105"/>
                <a:gd name="T13" fmla="*/ 680 h 1191"/>
                <a:gd name="T14" fmla="*/ 708 w 1105"/>
                <a:gd name="T15" fmla="*/ 907 h 1191"/>
                <a:gd name="T16" fmla="*/ 567 w 1105"/>
                <a:gd name="T17" fmla="*/ 907 h 1191"/>
                <a:gd name="T18" fmla="*/ 510 w 1105"/>
                <a:gd name="T19" fmla="*/ 1134 h 1191"/>
                <a:gd name="T20" fmla="*/ 453 w 1105"/>
                <a:gd name="T21" fmla="*/ 1077 h 1191"/>
                <a:gd name="T22" fmla="*/ 425 w 1105"/>
                <a:gd name="T23" fmla="*/ 1191 h 1191"/>
                <a:gd name="T24" fmla="*/ 340 w 1105"/>
                <a:gd name="T25" fmla="*/ 1134 h 1191"/>
                <a:gd name="T26" fmla="*/ 283 w 1105"/>
                <a:gd name="T27" fmla="*/ 1162 h 1191"/>
                <a:gd name="T28" fmla="*/ 227 w 1105"/>
                <a:gd name="T29" fmla="*/ 1106 h 1191"/>
                <a:gd name="T30" fmla="*/ 198 w 1105"/>
                <a:gd name="T31" fmla="*/ 964 h 1191"/>
                <a:gd name="T32" fmla="*/ 141 w 1105"/>
                <a:gd name="T33" fmla="*/ 964 h 1191"/>
                <a:gd name="T34" fmla="*/ 170 w 1105"/>
                <a:gd name="T35" fmla="*/ 879 h 1191"/>
                <a:gd name="T36" fmla="*/ 0 w 1105"/>
                <a:gd name="T37" fmla="*/ 794 h 1191"/>
                <a:gd name="T38" fmla="*/ 170 w 1105"/>
                <a:gd name="T39" fmla="*/ 567 h 1191"/>
                <a:gd name="T40" fmla="*/ 255 w 1105"/>
                <a:gd name="T41" fmla="*/ 312 h 1191"/>
                <a:gd name="T42" fmla="*/ 227 w 1105"/>
                <a:gd name="T43" fmla="*/ 255 h 1191"/>
                <a:gd name="T44" fmla="*/ 255 w 1105"/>
                <a:gd name="T45" fmla="*/ 198 h 1191"/>
                <a:gd name="T46" fmla="*/ 312 w 1105"/>
                <a:gd name="T47" fmla="*/ 198 h 1191"/>
                <a:gd name="T48" fmla="*/ 312 w 1105"/>
                <a:gd name="T49" fmla="*/ 227 h 1191"/>
                <a:gd name="T50" fmla="*/ 482 w 1105"/>
                <a:gd name="T51" fmla="*/ 283 h 1191"/>
                <a:gd name="T52" fmla="*/ 538 w 1105"/>
                <a:gd name="T53" fmla="*/ 255 h 1191"/>
                <a:gd name="T54" fmla="*/ 510 w 1105"/>
                <a:gd name="T55" fmla="*/ 198 h 1191"/>
                <a:gd name="T56" fmla="*/ 397 w 1105"/>
                <a:gd name="T57" fmla="*/ 170 h 1191"/>
                <a:gd name="T58" fmla="*/ 397 w 1105"/>
                <a:gd name="T59" fmla="*/ 142 h 1191"/>
                <a:gd name="T60" fmla="*/ 312 w 1105"/>
                <a:gd name="T61" fmla="*/ 57 h 1191"/>
                <a:gd name="T62" fmla="*/ 397 w 1105"/>
                <a:gd name="T63" fmla="*/ 0 h 1191"/>
                <a:gd name="T64" fmla="*/ 510 w 1105"/>
                <a:gd name="T65" fmla="*/ 113 h 1191"/>
                <a:gd name="T66" fmla="*/ 595 w 1105"/>
                <a:gd name="T67" fmla="*/ 85 h 1191"/>
                <a:gd name="T68" fmla="*/ 623 w 1105"/>
                <a:gd name="T69" fmla="*/ 198 h 1191"/>
                <a:gd name="T70" fmla="*/ 708 w 1105"/>
                <a:gd name="T71" fmla="*/ 255 h 1191"/>
                <a:gd name="T72" fmla="*/ 737 w 1105"/>
                <a:gd name="T73" fmla="*/ 142 h 1191"/>
                <a:gd name="T74" fmla="*/ 1049 w 1105"/>
                <a:gd name="T75" fmla="*/ 312 h 1191"/>
                <a:gd name="T76" fmla="*/ 1105 w 1105"/>
                <a:gd name="T77" fmla="*/ 312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05" h="1191">
                  <a:moveTo>
                    <a:pt x="1105" y="312"/>
                  </a:moveTo>
                  <a:lnTo>
                    <a:pt x="1105" y="368"/>
                  </a:lnTo>
                  <a:lnTo>
                    <a:pt x="935" y="453"/>
                  </a:lnTo>
                  <a:lnTo>
                    <a:pt x="879" y="567"/>
                  </a:lnTo>
                  <a:lnTo>
                    <a:pt x="765" y="567"/>
                  </a:lnTo>
                  <a:lnTo>
                    <a:pt x="708" y="624"/>
                  </a:lnTo>
                  <a:lnTo>
                    <a:pt x="737" y="680"/>
                  </a:lnTo>
                  <a:lnTo>
                    <a:pt x="708" y="907"/>
                  </a:lnTo>
                  <a:lnTo>
                    <a:pt x="567" y="907"/>
                  </a:lnTo>
                  <a:lnTo>
                    <a:pt x="510" y="1134"/>
                  </a:lnTo>
                  <a:lnTo>
                    <a:pt x="453" y="1077"/>
                  </a:lnTo>
                  <a:lnTo>
                    <a:pt x="425" y="1191"/>
                  </a:lnTo>
                  <a:lnTo>
                    <a:pt x="340" y="1134"/>
                  </a:lnTo>
                  <a:lnTo>
                    <a:pt x="283" y="1162"/>
                  </a:lnTo>
                  <a:lnTo>
                    <a:pt x="227" y="1106"/>
                  </a:lnTo>
                  <a:lnTo>
                    <a:pt x="198" y="964"/>
                  </a:lnTo>
                  <a:lnTo>
                    <a:pt x="141" y="964"/>
                  </a:lnTo>
                  <a:lnTo>
                    <a:pt x="170" y="879"/>
                  </a:lnTo>
                  <a:lnTo>
                    <a:pt x="0" y="794"/>
                  </a:lnTo>
                  <a:lnTo>
                    <a:pt x="170" y="567"/>
                  </a:lnTo>
                  <a:lnTo>
                    <a:pt x="255" y="312"/>
                  </a:lnTo>
                  <a:lnTo>
                    <a:pt x="227" y="255"/>
                  </a:lnTo>
                  <a:lnTo>
                    <a:pt x="255" y="198"/>
                  </a:lnTo>
                  <a:lnTo>
                    <a:pt x="312" y="198"/>
                  </a:lnTo>
                  <a:lnTo>
                    <a:pt x="312" y="227"/>
                  </a:lnTo>
                  <a:lnTo>
                    <a:pt x="482" y="283"/>
                  </a:lnTo>
                  <a:lnTo>
                    <a:pt x="538" y="255"/>
                  </a:lnTo>
                  <a:lnTo>
                    <a:pt x="510" y="198"/>
                  </a:lnTo>
                  <a:lnTo>
                    <a:pt x="397" y="170"/>
                  </a:lnTo>
                  <a:lnTo>
                    <a:pt x="397" y="142"/>
                  </a:lnTo>
                  <a:lnTo>
                    <a:pt x="312" y="57"/>
                  </a:lnTo>
                  <a:lnTo>
                    <a:pt x="397" y="0"/>
                  </a:lnTo>
                  <a:lnTo>
                    <a:pt x="510" y="113"/>
                  </a:lnTo>
                  <a:lnTo>
                    <a:pt x="595" y="85"/>
                  </a:lnTo>
                  <a:lnTo>
                    <a:pt x="623" y="198"/>
                  </a:lnTo>
                  <a:lnTo>
                    <a:pt x="708" y="255"/>
                  </a:lnTo>
                  <a:lnTo>
                    <a:pt x="737" y="142"/>
                  </a:lnTo>
                  <a:lnTo>
                    <a:pt x="1049" y="312"/>
                  </a:lnTo>
                  <a:lnTo>
                    <a:pt x="1105" y="31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3" name="Freeform 733"/>
            <p:cNvSpPr>
              <a:spLocks/>
            </p:cNvSpPr>
            <p:nvPr/>
          </p:nvSpPr>
          <p:spPr bwMode="auto">
            <a:xfrm>
              <a:off x="1197" y="1351"/>
              <a:ext cx="1729" cy="1418"/>
            </a:xfrm>
            <a:custGeom>
              <a:avLst/>
              <a:gdLst>
                <a:gd name="T0" fmla="*/ 85 w 1729"/>
                <a:gd name="T1" fmla="*/ 794 h 1418"/>
                <a:gd name="T2" fmla="*/ 198 w 1729"/>
                <a:gd name="T3" fmla="*/ 879 h 1418"/>
                <a:gd name="T4" fmla="*/ 312 w 1729"/>
                <a:gd name="T5" fmla="*/ 936 h 1418"/>
                <a:gd name="T6" fmla="*/ 369 w 1729"/>
                <a:gd name="T7" fmla="*/ 1021 h 1418"/>
                <a:gd name="T8" fmla="*/ 539 w 1729"/>
                <a:gd name="T9" fmla="*/ 1049 h 1418"/>
                <a:gd name="T10" fmla="*/ 595 w 1729"/>
                <a:gd name="T11" fmla="*/ 1163 h 1418"/>
                <a:gd name="T12" fmla="*/ 737 w 1729"/>
                <a:gd name="T13" fmla="*/ 1191 h 1418"/>
                <a:gd name="T14" fmla="*/ 794 w 1729"/>
                <a:gd name="T15" fmla="*/ 1248 h 1418"/>
                <a:gd name="T16" fmla="*/ 879 w 1729"/>
                <a:gd name="T17" fmla="*/ 1390 h 1418"/>
                <a:gd name="T18" fmla="*/ 1021 w 1729"/>
                <a:gd name="T19" fmla="*/ 1304 h 1418"/>
                <a:gd name="T20" fmla="*/ 1134 w 1729"/>
                <a:gd name="T21" fmla="*/ 1418 h 1418"/>
                <a:gd name="T22" fmla="*/ 1247 w 1729"/>
                <a:gd name="T23" fmla="*/ 1304 h 1418"/>
                <a:gd name="T24" fmla="*/ 1332 w 1729"/>
                <a:gd name="T25" fmla="*/ 1361 h 1418"/>
                <a:gd name="T26" fmla="*/ 1389 w 1729"/>
                <a:gd name="T27" fmla="*/ 1418 h 1418"/>
                <a:gd name="T28" fmla="*/ 1389 w 1729"/>
                <a:gd name="T29" fmla="*/ 1248 h 1418"/>
                <a:gd name="T30" fmla="*/ 1361 w 1729"/>
                <a:gd name="T31" fmla="*/ 1163 h 1418"/>
                <a:gd name="T32" fmla="*/ 1361 w 1729"/>
                <a:gd name="T33" fmla="*/ 851 h 1418"/>
                <a:gd name="T34" fmla="*/ 1418 w 1729"/>
                <a:gd name="T35" fmla="*/ 539 h 1418"/>
                <a:gd name="T36" fmla="*/ 1503 w 1729"/>
                <a:gd name="T37" fmla="*/ 482 h 1418"/>
                <a:gd name="T38" fmla="*/ 1673 w 1729"/>
                <a:gd name="T39" fmla="*/ 567 h 1418"/>
                <a:gd name="T40" fmla="*/ 1701 w 1729"/>
                <a:gd name="T41" fmla="*/ 482 h 1418"/>
                <a:gd name="T42" fmla="*/ 1588 w 1729"/>
                <a:gd name="T43" fmla="*/ 426 h 1418"/>
                <a:gd name="T44" fmla="*/ 1588 w 1729"/>
                <a:gd name="T45" fmla="*/ 284 h 1418"/>
                <a:gd name="T46" fmla="*/ 1219 w 1729"/>
                <a:gd name="T47" fmla="*/ 0 h 1418"/>
                <a:gd name="T48" fmla="*/ 1106 w 1729"/>
                <a:gd name="T49" fmla="*/ 199 h 1418"/>
                <a:gd name="T50" fmla="*/ 1191 w 1729"/>
                <a:gd name="T51" fmla="*/ 312 h 1418"/>
                <a:gd name="T52" fmla="*/ 1049 w 1729"/>
                <a:gd name="T53" fmla="*/ 341 h 1418"/>
                <a:gd name="T54" fmla="*/ 851 w 1729"/>
                <a:gd name="T55" fmla="*/ 426 h 1418"/>
                <a:gd name="T56" fmla="*/ 765 w 1729"/>
                <a:gd name="T57" fmla="*/ 369 h 1418"/>
                <a:gd name="T58" fmla="*/ 652 w 1729"/>
                <a:gd name="T59" fmla="*/ 511 h 1418"/>
                <a:gd name="T60" fmla="*/ 454 w 1729"/>
                <a:gd name="T61" fmla="*/ 454 h 1418"/>
                <a:gd name="T62" fmla="*/ 369 w 1729"/>
                <a:gd name="T63" fmla="*/ 369 h 1418"/>
                <a:gd name="T64" fmla="*/ 284 w 1729"/>
                <a:gd name="T65" fmla="*/ 397 h 1418"/>
                <a:gd name="T66" fmla="*/ 0 w 1729"/>
                <a:gd name="T67" fmla="*/ 426 h 1418"/>
                <a:gd name="T68" fmla="*/ 85 w 1729"/>
                <a:gd name="T69" fmla="*/ 596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729" h="1418">
                  <a:moveTo>
                    <a:pt x="28" y="709"/>
                  </a:moveTo>
                  <a:lnTo>
                    <a:pt x="85" y="794"/>
                  </a:lnTo>
                  <a:lnTo>
                    <a:pt x="170" y="823"/>
                  </a:lnTo>
                  <a:lnTo>
                    <a:pt x="198" y="879"/>
                  </a:lnTo>
                  <a:lnTo>
                    <a:pt x="255" y="851"/>
                  </a:lnTo>
                  <a:lnTo>
                    <a:pt x="312" y="936"/>
                  </a:lnTo>
                  <a:lnTo>
                    <a:pt x="369" y="936"/>
                  </a:lnTo>
                  <a:lnTo>
                    <a:pt x="369" y="1021"/>
                  </a:lnTo>
                  <a:lnTo>
                    <a:pt x="397" y="1078"/>
                  </a:lnTo>
                  <a:lnTo>
                    <a:pt x="539" y="1049"/>
                  </a:lnTo>
                  <a:lnTo>
                    <a:pt x="510" y="1163"/>
                  </a:lnTo>
                  <a:lnTo>
                    <a:pt x="595" y="1163"/>
                  </a:lnTo>
                  <a:lnTo>
                    <a:pt x="624" y="1191"/>
                  </a:lnTo>
                  <a:lnTo>
                    <a:pt x="737" y="1191"/>
                  </a:lnTo>
                  <a:lnTo>
                    <a:pt x="765" y="1248"/>
                  </a:lnTo>
                  <a:lnTo>
                    <a:pt x="794" y="1248"/>
                  </a:lnTo>
                  <a:lnTo>
                    <a:pt x="822" y="1390"/>
                  </a:lnTo>
                  <a:lnTo>
                    <a:pt x="879" y="1390"/>
                  </a:lnTo>
                  <a:lnTo>
                    <a:pt x="936" y="1304"/>
                  </a:lnTo>
                  <a:lnTo>
                    <a:pt x="1021" y="1304"/>
                  </a:lnTo>
                  <a:lnTo>
                    <a:pt x="1049" y="1418"/>
                  </a:lnTo>
                  <a:lnTo>
                    <a:pt x="1134" y="1418"/>
                  </a:lnTo>
                  <a:lnTo>
                    <a:pt x="1162" y="1304"/>
                  </a:lnTo>
                  <a:lnTo>
                    <a:pt x="1247" y="1304"/>
                  </a:lnTo>
                  <a:lnTo>
                    <a:pt x="1247" y="1333"/>
                  </a:lnTo>
                  <a:lnTo>
                    <a:pt x="1332" y="1361"/>
                  </a:lnTo>
                  <a:lnTo>
                    <a:pt x="1332" y="1418"/>
                  </a:lnTo>
                  <a:lnTo>
                    <a:pt x="1389" y="1418"/>
                  </a:lnTo>
                  <a:lnTo>
                    <a:pt x="1418" y="1390"/>
                  </a:lnTo>
                  <a:lnTo>
                    <a:pt x="1389" y="1248"/>
                  </a:lnTo>
                  <a:lnTo>
                    <a:pt x="1332" y="1248"/>
                  </a:lnTo>
                  <a:lnTo>
                    <a:pt x="1361" y="1163"/>
                  </a:lnTo>
                  <a:lnTo>
                    <a:pt x="1191" y="1078"/>
                  </a:lnTo>
                  <a:lnTo>
                    <a:pt x="1361" y="851"/>
                  </a:lnTo>
                  <a:lnTo>
                    <a:pt x="1446" y="596"/>
                  </a:lnTo>
                  <a:lnTo>
                    <a:pt x="1418" y="539"/>
                  </a:lnTo>
                  <a:lnTo>
                    <a:pt x="1446" y="482"/>
                  </a:lnTo>
                  <a:lnTo>
                    <a:pt x="1503" y="482"/>
                  </a:lnTo>
                  <a:lnTo>
                    <a:pt x="1503" y="511"/>
                  </a:lnTo>
                  <a:lnTo>
                    <a:pt x="1673" y="567"/>
                  </a:lnTo>
                  <a:lnTo>
                    <a:pt x="1729" y="539"/>
                  </a:lnTo>
                  <a:lnTo>
                    <a:pt x="1701" y="482"/>
                  </a:lnTo>
                  <a:lnTo>
                    <a:pt x="1588" y="454"/>
                  </a:lnTo>
                  <a:lnTo>
                    <a:pt x="1588" y="426"/>
                  </a:lnTo>
                  <a:lnTo>
                    <a:pt x="1503" y="341"/>
                  </a:lnTo>
                  <a:lnTo>
                    <a:pt x="1588" y="284"/>
                  </a:lnTo>
                  <a:lnTo>
                    <a:pt x="1418" y="142"/>
                  </a:lnTo>
                  <a:lnTo>
                    <a:pt x="1219" y="0"/>
                  </a:lnTo>
                  <a:lnTo>
                    <a:pt x="1191" y="114"/>
                  </a:lnTo>
                  <a:lnTo>
                    <a:pt x="1106" y="199"/>
                  </a:lnTo>
                  <a:lnTo>
                    <a:pt x="1247" y="284"/>
                  </a:lnTo>
                  <a:lnTo>
                    <a:pt x="1191" y="312"/>
                  </a:lnTo>
                  <a:lnTo>
                    <a:pt x="1106" y="284"/>
                  </a:lnTo>
                  <a:lnTo>
                    <a:pt x="1049" y="341"/>
                  </a:lnTo>
                  <a:lnTo>
                    <a:pt x="964" y="312"/>
                  </a:lnTo>
                  <a:lnTo>
                    <a:pt x="851" y="426"/>
                  </a:lnTo>
                  <a:lnTo>
                    <a:pt x="822" y="341"/>
                  </a:lnTo>
                  <a:lnTo>
                    <a:pt x="765" y="369"/>
                  </a:lnTo>
                  <a:lnTo>
                    <a:pt x="737" y="426"/>
                  </a:lnTo>
                  <a:lnTo>
                    <a:pt x="652" y="511"/>
                  </a:lnTo>
                  <a:lnTo>
                    <a:pt x="482" y="426"/>
                  </a:lnTo>
                  <a:lnTo>
                    <a:pt x="454" y="454"/>
                  </a:lnTo>
                  <a:lnTo>
                    <a:pt x="397" y="426"/>
                  </a:lnTo>
                  <a:lnTo>
                    <a:pt x="369" y="369"/>
                  </a:lnTo>
                  <a:lnTo>
                    <a:pt x="312" y="369"/>
                  </a:lnTo>
                  <a:lnTo>
                    <a:pt x="284" y="397"/>
                  </a:lnTo>
                  <a:lnTo>
                    <a:pt x="113" y="369"/>
                  </a:lnTo>
                  <a:lnTo>
                    <a:pt x="0" y="426"/>
                  </a:lnTo>
                  <a:lnTo>
                    <a:pt x="0" y="539"/>
                  </a:lnTo>
                  <a:lnTo>
                    <a:pt x="85" y="596"/>
                  </a:lnTo>
                  <a:lnTo>
                    <a:pt x="28" y="70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0974" name="Freeform 734"/>
            <p:cNvSpPr>
              <a:spLocks/>
            </p:cNvSpPr>
            <p:nvPr/>
          </p:nvSpPr>
          <p:spPr bwMode="auto">
            <a:xfrm>
              <a:off x="1310" y="246"/>
              <a:ext cx="1361" cy="1616"/>
            </a:xfrm>
            <a:custGeom>
              <a:avLst/>
              <a:gdLst>
                <a:gd name="T0" fmla="*/ 0 w 1361"/>
                <a:gd name="T1" fmla="*/ 1474 h 1616"/>
                <a:gd name="T2" fmla="*/ 171 w 1361"/>
                <a:gd name="T3" fmla="*/ 1502 h 1616"/>
                <a:gd name="T4" fmla="*/ 199 w 1361"/>
                <a:gd name="T5" fmla="*/ 1474 h 1616"/>
                <a:gd name="T6" fmla="*/ 256 w 1361"/>
                <a:gd name="T7" fmla="*/ 1474 h 1616"/>
                <a:gd name="T8" fmla="*/ 284 w 1361"/>
                <a:gd name="T9" fmla="*/ 1531 h 1616"/>
                <a:gd name="T10" fmla="*/ 341 w 1361"/>
                <a:gd name="T11" fmla="*/ 1559 h 1616"/>
                <a:gd name="T12" fmla="*/ 369 w 1361"/>
                <a:gd name="T13" fmla="*/ 1531 h 1616"/>
                <a:gd name="T14" fmla="*/ 539 w 1361"/>
                <a:gd name="T15" fmla="*/ 1616 h 1616"/>
                <a:gd name="T16" fmla="*/ 624 w 1361"/>
                <a:gd name="T17" fmla="*/ 1531 h 1616"/>
                <a:gd name="T18" fmla="*/ 652 w 1361"/>
                <a:gd name="T19" fmla="*/ 1474 h 1616"/>
                <a:gd name="T20" fmla="*/ 709 w 1361"/>
                <a:gd name="T21" fmla="*/ 1446 h 1616"/>
                <a:gd name="T22" fmla="*/ 738 w 1361"/>
                <a:gd name="T23" fmla="*/ 1531 h 1616"/>
                <a:gd name="T24" fmla="*/ 851 w 1361"/>
                <a:gd name="T25" fmla="*/ 1417 h 1616"/>
                <a:gd name="T26" fmla="*/ 936 w 1361"/>
                <a:gd name="T27" fmla="*/ 1446 h 1616"/>
                <a:gd name="T28" fmla="*/ 993 w 1361"/>
                <a:gd name="T29" fmla="*/ 1389 h 1616"/>
                <a:gd name="T30" fmla="*/ 1078 w 1361"/>
                <a:gd name="T31" fmla="*/ 1417 h 1616"/>
                <a:gd name="T32" fmla="*/ 1134 w 1361"/>
                <a:gd name="T33" fmla="*/ 1389 h 1616"/>
                <a:gd name="T34" fmla="*/ 993 w 1361"/>
                <a:gd name="T35" fmla="*/ 1304 h 1616"/>
                <a:gd name="T36" fmla="*/ 1078 w 1361"/>
                <a:gd name="T37" fmla="*/ 1219 h 1616"/>
                <a:gd name="T38" fmla="*/ 1106 w 1361"/>
                <a:gd name="T39" fmla="*/ 1105 h 1616"/>
                <a:gd name="T40" fmla="*/ 1021 w 1361"/>
                <a:gd name="T41" fmla="*/ 1049 h 1616"/>
                <a:gd name="T42" fmla="*/ 908 w 1361"/>
                <a:gd name="T43" fmla="*/ 708 h 1616"/>
                <a:gd name="T44" fmla="*/ 1219 w 1361"/>
                <a:gd name="T45" fmla="*/ 340 h 1616"/>
                <a:gd name="T46" fmla="*/ 1191 w 1361"/>
                <a:gd name="T47" fmla="*/ 198 h 1616"/>
                <a:gd name="T48" fmla="*/ 1361 w 1361"/>
                <a:gd name="T49" fmla="*/ 56 h 1616"/>
                <a:gd name="T50" fmla="*/ 1219 w 1361"/>
                <a:gd name="T51" fmla="*/ 0 h 1616"/>
                <a:gd name="T52" fmla="*/ 1021 w 1361"/>
                <a:gd name="T53" fmla="*/ 28 h 1616"/>
                <a:gd name="T54" fmla="*/ 936 w 1361"/>
                <a:gd name="T55" fmla="*/ 0 h 1616"/>
                <a:gd name="T56" fmla="*/ 908 w 1361"/>
                <a:gd name="T57" fmla="*/ 85 h 1616"/>
                <a:gd name="T58" fmla="*/ 823 w 1361"/>
                <a:gd name="T59" fmla="*/ 170 h 1616"/>
                <a:gd name="T60" fmla="*/ 709 w 1361"/>
                <a:gd name="T61" fmla="*/ 85 h 1616"/>
                <a:gd name="T62" fmla="*/ 511 w 1361"/>
                <a:gd name="T63" fmla="*/ 170 h 1616"/>
                <a:gd name="T64" fmla="*/ 482 w 1361"/>
                <a:gd name="T65" fmla="*/ 227 h 1616"/>
                <a:gd name="T66" fmla="*/ 227 w 1361"/>
                <a:gd name="T67" fmla="*/ 425 h 1616"/>
                <a:gd name="T68" fmla="*/ 199 w 1361"/>
                <a:gd name="T69" fmla="*/ 595 h 1616"/>
                <a:gd name="T70" fmla="*/ 227 w 1361"/>
                <a:gd name="T71" fmla="*/ 680 h 1616"/>
                <a:gd name="T72" fmla="*/ 171 w 1361"/>
                <a:gd name="T73" fmla="*/ 822 h 1616"/>
                <a:gd name="T74" fmla="*/ 114 w 1361"/>
                <a:gd name="T75" fmla="*/ 879 h 1616"/>
                <a:gd name="T76" fmla="*/ 57 w 1361"/>
                <a:gd name="T77" fmla="*/ 1049 h 1616"/>
                <a:gd name="T78" fmla="*/ 85 w 1361"/>
                <a:gd name="T79" fmla="*/ 1134 h 1616"/>
                <a:gd name="T80" fmla="*/ 0 w 1361"/>
                <a:gd name="T81" fmla="*/ 1247 h 1616"/>
                <a:gd name="T82" fmla="*/ 0 w 1361"/>
                <a:gd name="T83" fmla="*/ 1474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61" h="1616">
                  <a:moveTo>
                    <a:pt x="0" y="1474"/>
                  </a:moveTo>
                  <a:lnTo>
                    <a:pt x="171" y="1502"/>
                  </a:lnTo>
                  <a:lnTo>
                    <a:pt x="199" y="1474"/>
                  </a:lnTo>
                  <a:lnTo>
                    <a:pt x="256" y="1474"/>
                  </a:lnTo>
                  <a:lnTo>
                    <a:pt x="284" y="1531"/>
                  </a:lnTo>
                  <a:lnTo>
                    <a:pt x="341" y="1559"/>
                  </a:lnTo>
                  <a:lnTo>
                    <a:pt x="369" y="1531"/>
                  </a:lnTo>
                  <a:lnTo>
                    <a:pt x="539" y="1616"/>
                  </a:lnTo>
                  <a:lnTo>
                    <a:pt x="624" y="1531"/>
                  </a:lnTo>
                  <a:lnTo>
                    <a:pt x="652" y="1474"/>
                  </a:lnTo>
                  <a:lnTo>
                    <a:pt x="709" y="1446"/>
                  </a:lnTo>
                  <a:lnTo>
                    <a:pt x="738" y="1531"/>
                  </a:lnTo>
                  <a:lnTo>
                    <a:pt x="851" y="1417"/>
                  </a:lnTo>
                  <a:lnTo>
                    <a:pt x="936" y="1446"/>
                  </a:lnTo>
                  <a:lnTo>
                    <a:pt x="993" y="1389"/>
                  </a:lnTo>
                  <a:lnTo>
                    <a:pt x="1078" y="1417"/>
                  </a:lnTo>
                  <a:lnTo>
                    <a:pt x="1134" y="1389"/>
                  </a:lnTo>
                  <a:lnTo>
                    <a:pt x="993" y="1304"/>
                  </a:lnTo>
                  <a:lnTo>
                    <a:pt x="1078" y="1219"/>
                  </a:lnTo>
                  <a:lnTo>
                    <a:pt x="1106" y="1105"/>
                  </a:lnTo>
                  <a:lnTo>
                    <a:pt x="1021" y="1049"/>
                  </a:lnTo>
                  <a:lnTo>
                    <a:pt x="908" y="708"/>
                  </a:lnTo>
                  <a:lnTo>
                    <a:pt x="1219" y="340"/>
                  </a:lnTo>
                  <a:lnTo>
                    <a:pt x="1191" y="198"/>
                  </a:lnTo>
                  <a:lnTo>
                    <a:pt x="1361" y="56"/>
                  </a:lnTo>
                  <a:lnTo>
                    <a:pt x="1219" y="0"/>
                  </a:lnTo>
                  <a:lnTo>
                    <a:pt x="1021" y="28"/>
                  </a:lnTo>
                  <a:lnTo>
                    <a:pt x="936" y="0"/>
                  </a:lnTo>
                  <a:lnTo>
                    <a:pt x="908" y="85"/>
                  </a:lnTo>
                  <a:lnTo>
                    <a:pt x="823" y="170"/>
                  </a:lnTo>
                  <a:lnTo>
                    <a:pt x="709" y="85"/>
                  </a:lnTo>
                  <a:lnTo>
                    <a:pt x="511" y="170"/>
                  </a:lnTo>
                  <a:lnTo>
                    <a:pt x="482" y="227"/>
                  </a:lnTo>
                  <a:lnTo>
                    <a:pt x="227" y="425"/>
                  </a:lnTo>
                  <a:lnTo>
                    <a:pt x="199" y="595"/>
                  </a:lnTo>
                  <a:lnTo>
                    <a:pt x="227" y="680"/>
                  </a:lnTo>
                  <a:lnTo>
                    <a:pt x="171" y="822"/>
                  </a:lnTo>
                  <a:lnTo>
                    <a:pt x="114" y="879"/>
                  </a:lnTo>
                  <a:lnTo>
                    <a:pt x="57" y="1049"/>
                  </a:lnTo>
                  <a:lnTo>
                    <a:pt x="85" y="1134"/>
                  </a:lnTo>
                  <a:lnTo>
                    <a:pt x="0" y="1247"/>
                  </a:lnTo>
                  <a:lnTo>
                    <a:pt x="0" y="147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AFEC2720-6004-48A9-AE97-7D8B1B5D6F9B}"/>
              </a:ext>
            </a:extLst>
          </p:cNvPr>
          <p:cNvSpPr txBox="1"/>
          <p:nvPr/>
        </p:nvSpPr>
        <p:spPr>
          <a:xfrm>
            <a:off x="6748248" y="5808629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富山県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A4C6CE33-FAA8-4404-906F-2C137B01523F}"/>
              </a:ext>
            </a:extLst>
          </p:cNvPr>
          <p:cNvSpPr txBox="1"/>
          <p:nvPr/>
        </p:nvSpPr>
        <p:spPr>
          <a:xfrm>
            <a:off x="6712970" y="6230930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51" name="直線コネクタ 50">
            <a:extLst>
              <a:ext uri="{FF2B5EF4-FFF2-40B4-BE49-F238E27FC236}">
                <a16:creationId xmlns:a16="http://schemas.microsoft.com/office/drawing/2014/main" id="{1E446E6E-F99E-4B8F-8121-1AD7CE16A540}"/>
              </a:ext>
            </a:extLst>
          </p:cNvPr>
          <p:cNvCxnSpPr/>
          <p:nvPr/>
        </p:nvCxnSpPr>
        <p:spPr>
          <a:xfrm>
            <a:off x="6739859" y="6203182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A77D326F-798E-486E-8D9C-DFF33E5D0D18}"/>
              </a:ext>
            </a:extLst>
          </p:cNvPr>
          <p:cNvGrpSpPr/>
          <p:nvPr/>
        </p:nvGrpSpPr>
        <p:grpSpPr>
          <a:xfrm>
            <a:off x="2077550" y="104155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3" name="四角形: 上の 2 つの角を丸める 52">
              <a:extLst>
                <a:ext uri="{FF2B5EF4-FFF2-40B4-BE49-F238E27FC236}">
                  <a16:creationId xmlns:a16="http://schemas.microsoft.com/office/drawing/2014/main" id="{E42186E2-BC43-4742-8CE5-798997BA5D6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氷見市</a:t>
              </a:r>
            </a:p>
          </p:txBody>
        </p:sp>
        <p:sp>
          <p:nvSpPr>
            <p:cNvPr id="54" name="四角形: 上の 2 つの角を丸める 53">
              <a:extLst>
                <a:ext uri="{FF2B5EF4-FFF2-40B4-BE49-F238E27FC236}">
                  <a16:creationId xmlns:a16="http://schemas.microsoft.com/office/drawing/2014/main" id="{2389ADBC-EA67-4603-9403-8E18B337142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18B7C5E4-9971-4F0E-B9F3-453BF36EA419}"/>
              </a:ext>
            </a:extLst>
          </p:cNvPr>
          <p:cNvGrpSpPr/>
          <p:nvPr/>
        </p:nvGrpSpPr>
        <p:grpSpPr>
          <a:xfrm>
            <a:off x="2030911" y="462197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2" name="四角形: 上の 2 つの角を丸める 71">
              <a:extLst>
                <a:ext uri="{FF2B5EF4-FFF2-40B4-BE49-F238E27FC236}">
                  <a16:creationId xmlns:a16="http://schemas.microsoft.com/office/drawing/2014/main" id="{453F5217-15B0-4E2D-B665-9725FD7E098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南砺市</a:t>
              </a:r>
            </a:p>
          </p:txBody>
        </p:sp>
        <p:sp>
          <p:nvSpPr>
            <p:cNvPr id="73" name="四角形: 上の 2 つの角を丸める 72">
              <a:extLst>
                <a:ext uri="{FF2B5EF4-FFF2-40B4-BE49-F238E27FC236}">
                  <a16:creationId xmlns:a16="http://schemas.microsoft.com/office/drawing/2014/main" id="{229A9D62-533F-428F-B6F7-D4B35B15F80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19A0DC39-0033-4C3D-8BF3-7EDC95AB1C71}"/>
              </a:ext>
            </a:extLst>
          </p:cNvPr>
          <p:cNvGrpSpPr/>
          <p:nvPr/>
        </p:nvGrpSpPr>
        <p:grpSpPr>
          <a:xfrm>
            <a:off x="4143987" y="356706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5" name="四角形: 上の 2 つの角を丸める 74">
              <a:extLst>
                <a:ext uri="{FF2B5EF4-FFF2-40B4-BE49-F238E27FC236}">
                  <a16:creationId xmlns:a16="http://schemas.microsoft.com/office/drawing/2014/main" id="{2CD20F00-BFFC-448D-AF3B-6E321DB35FB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富山市</a:t>
              </a:r>
            </a:p>
          </p:txBody>
        </p:sp>
        <p:sp>
          <p:nvSpPr>
            <p:cNvPr id="76" name="四角形: 上の 2 つの角を丸める 75">
              <a:extLst>
                <a:ext uri="{FF2B5EF4-FFF2-40B4-BE49-F238E27FC236}">
                  <a16:creationId xmlns:a16="http://schemas.microsoft.com/office/drawing/2014/main" id="{7C704062-DFB6-4E66-8381-BE38D4C3913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68FDCA62-3994-419A-8E20-64D42CD88079}"/>
              </a:ext>
            </a:extLst>
          </p:cNvPr>
          <p:cNvGrpSpPr/>
          <p:nvPr/>
        </p:nvGrpSpPr>
        <p:grpSpPr>
          <a:xfrm>
            <a:off x="6129333" y="296862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8" name="四角形: 上の 2 つの角を丸める 77">
              <a:extLst>
                <a:ext uri="{FF2B5EF4-FFF2-40B4-BE49-F238E27FC236}">
                  <a16:creationId xmlns:a16="http://schemas.microsoft.com/office/drawing/2014/main" id="{EAAACC7B-EE3C-4F67-A366-31732D78341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上市町</a:t>
              </a:r>
            </a:p>
          </p:txBody>
        </p:sp>
        <p:sp>
          <p:nvSpPr>
            <p:cNvPr id="79" name="四角形: 上の 2 つの角を丸める 78">
              <a:extLst>
                <a:ext uri="{FF2B5EF4-FFF2-40B4-BE49-F238E27FC236}">
                  <a16:creationId xmlns:a16="http://schemas.microsoft.com/office/drawing/2014/main" id="{4DCA179D-B601-4904-9994-66081598202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7131A960-3001-4139-B277-B84467FF67F5}"/>
              </a:ext>
            </a:extLst>
          </p:cNvPr>
          <p:cNvGrpSpPr/>
          <p:nvPr/>
        </p:nvGrpSpPr>
        <p:grpSpPr>
          <a:xfrm>
            <a:off x="6792799" y="370032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1" name="四角形: 上の 2 つの角を丸める 80">
              <a:extLst>
                <a:ext uri="{FF2B5EF4-FFF2-40B4-BE49-F238E27FC236}">
                  <a16:creationId xmlns:a16="http://schemas.microsoft.com/office/drawing/2014/main" id="{B11DA66D-A318-41C1-BF45-1659588F923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立山町</a:t>
              </a:r>
            </a:p>
          </p:txBody>
        </p:sp>
        <p:sp>
          <p:nvSpPr>
            <p:cNvPr id="82" name="四角形: 上の 2 つの角を丸める 81">
              <a:extLst>
                <a:ext uri="{FF2B5EF4-FFF2-40B4-BE49-F238E27FC236}">
                  <a16:creationId xmlns:a16="http://schemas.microsoft.com/office/drawing/2014/main" id="{59D593C9-D5F0-4CB4-A1CB-238439B0A76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C44E4115-FCC3-4285-9BD9-5F6D96F288E9}"/>
              </a:ext>
            </a:extLst>
          </p:cNvPr>
          <p:cNvGrpSpPr/>
          <p:nvPr/>
        </p:nvGrpSpPr>
        <p:grpSpPr>
          <a:xfrm>
            <a:off x="7323284" y="186199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2AAE0D3A-68B3-4744-962A-3FD6F4C0B3A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黒部市</a:t>
              </a:r>
            </a:p>
          </p:txBody>
        </p:sp>
        <p:sp>
          <p:nvSpPr>
            <p:cNvPr id="85" name="四角形: 上の 2 つの角を丸める 84">
              <a:extLst>
                <a:ext uri="{FF2B5EF4-FFF2-40B4-BE49-F238E27FC236}">
                  <a16:creationId xmlns:a16="http://schemas.microsoft.com/office/drawing/2014/main" id="{6DD68413-0ECB-4661-9812-C93870793B1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86CBC758-C054-4701-8C28-4293D7374D32}"/>
              </a:ext>
            </a:extLst>
          </p:cNvPr>
          <p:cNvGrpSpPr/>
          <p:nvPr/>
        </p:nvGrpSpPr>
        <p:grpSpPr>
          <a:xfrm>
            <a:off x="6145371" y="186146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3" name="四角形: 上の 2 つの角を丸める 102">
              <a:extLst>
                <a:ext uri="{FF2B5EF4-FFF2-40B4-BE49-F238E27FC236}">
                  <a16:creationId xmlns:a16="http://schemas.microsoft.com/office/drawing/2014/main" id="{D78EE958-4EE1-4401-B7EF-6A162F3C0E8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魚津市</a:t>
              </a:r>
            </a:p>
          </p:txBody>
        </p:sp>
        <p:sp>
          <p:nvSpPr>
            <p:cNvPr id="104" name="四角形: 上の 2 つの角を丸める 103">
              <a:extLst>
                <a:ext uri="{FF2B5EF4-FFF2-40B4-BE49-F238E27FC236}">
                  <a16:creationId xmlns:a16="http://schemas.microsoft.com/office/drawing/2014/main" id="{908F4688-17D3-47A1-BAFC-6524A6CE603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CA8D412B-56A6-4A22-AEF7-564F677BDCB8}"/>
              </a:ext>
            </a:extLst>
          </p:cNvPr>
          <p:cNvGrpSpPr/>
          <p:nvPr/>
        </p:nvGrpSpPr>
        <p:grpSpPr>
          <a:xfrm>
            <a:off x="5361599" y="186146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6" name="四角形: 上の 2 つの角を丸める 105">
              <a:extLst>
                <a:ext uri="{FF2B5EF4-FFF2-40B4-BE49-F238E27FC236}">
                  <a16:creationId xmlns:a16="http://schemas.microsoft.com/office/drawing/2014/main" id="{BCD8ADE7-2941-4D60-B9E7-81202D6B9E2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滑川市</a:t>
              </a:r>
            </a:p>
          </p:txBody>
        </p:sp>
        <p:sp>
          <p:nvSpPr>
            <p:cNvPr id="107" name="四角形: 上の 2 つの角を丸める 106">
              <a:extLst>
                <a:ext uri="{FF2B5EF4-FFF2-40B4-BE49-F238E27FC236}">
                  <a16:creationId xmlns:a16="http://schemas.microsoft.com/office/drawing/2014/main" id="{C15FC202-51F1-4748-9B83-CA1338B7F98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F63A1547-DD5B-4E4F-8B1F-C28C767F6367}"/>
              </a:ext>
            </a:extLst>
          </p:cNvPr>
          <p:cNvGrpSpPr/>
          <p:nvPr/>
        </p:nvGrpSpPr>
        <p:grpSpPr>
          <a:xfrm>
            <a:off x="7525392" y="66175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9" name="四角形: 上の 2 つの角を丸める 108">
              <a:extLst>
                <a:ext uri="{FF2B5EF4-FFF2-40B4-BE49-F238E27FC236}">
                  <a16:creationId xmlns:a16="http://schemas.microsoft.com/office/drawing/2014/main" id="{EA655431-377E-4FEC-90CF-0579EA07F51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朝日町</a:t>
              </a:r>
            </a:p>
          </p:txBody>
        </p:sp>
        <p:sp>
          <p:nvSpPr>
            <p:cNvPr id="110" name="四角形: 上の 2 つの角を丸める 109">
              <a:extLst>
                <a:ext uri="{FF2B5EF4-FFF2-40B4-BE49-F238E27FC236}">
                  <a16:creationId xmlns:a16="http://schemas.microsoft.com/office/drawing/2014/main" id="{04A2F682-83A4-4B47-8397-E4EFFE71458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9FC51BD6-9EC8-4918-956E-507FCDB90D75}"/>
              </a:ext>
            </a:extLst>
          </p:cNvPr>
          <p:cNvGrpSpPr/>
          <p:nvPr/>
        </p:nvGrpSpPr>
        <p:grpSpPr>
          <a:xfrm>
            <a:off x="6335259" y="49857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4" name="四角形: 上の 2 つの角を丸める 143">
              <a:extLst>
                <a:ext uri="{FF2B5EF4-FFF2-40B4-BE49-F238E27FC236}">
                  <a16:creationId xmlns:a16="http://schemas.microsoft.com/office/drawing/2014/main" id="{64F8FD87-35C7-4F32-B3E2-7556E6A8CAE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入善町</a:t>
              </a:r>
            </a:p>
          </p:txBody>
        </p:sp>
        <p:sp>
          <p:nvSpPr>
            <p:cNvPr id="145" name="四角形: 上の 2 つの角を丸める 144">
              <a:extLst>
                <a:ext uri="{FF2B5EF4-FFF2-40B4-BE49-F238E27FC236}">
                  <a16:creationId xmlns:a16="http://schemas.microsoft.com/office/drawing/2014/main" id="{E2F9A59D-C08F-4CAB-98DA-76F9149BF29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A98F6861-5A52-4103-9136-A46F834555A0}"/>
              </a:ext>
            </a:extLst>
          </p:cNvPr>
          <p:cNvGrpSpPr/>
          <p:nvPr/>
        </p:nvGrpSpPr>
        <p:grpSpPr>
          <a:xfrm>
            <a:off x="2327921" y="222809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7" name="四角形: 上の 2 つの角を丸める 146">
              <a:extLst>
                <a:ext uri="{FF2B5EF4-FFF2-40B4-BE49-F238E27FC236}">
                  <a16:creationId xmlns:a16="http://schemas.microsoft.com/office/drawing/2014/main" id="{59CB8229-76C6-4E6C-803E-07161612456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高岡市</a:t>
              </a:r>
            </a:p>
          </p:txBody>
        </p:sp>
        <p:sp>
          <p:nvSpPr>
            <p:cNvPr id="148" name="四角形: 上の 2 つの角を丸める 147">
              <a:extLst>
                <a:ext uri="{FF2B5EF4-FFF2-40B4-BE49-F238E27FC236}">
                  <a16:creationId xmlns:a16="http://schemas.microsoft.com/office/drawing/2014/main" id="{2C443489-2C0B-444B-B4E6-1E43034A0E4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31DDD16F-85C8-43D5-95D9-C32BA6F26102}"/>
              </a:ext>
            </a:extLst>
          </p:cNvPr>
          <p:cNvGrpSpPr/>
          <p:nvPr/>
        </p:nvGrpSpPr>
        <p:grpSpPr>
          <a:xfrm>
            <a:off x="1631235" y="289212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0" name="四角形: 上の 2 つの角を丸める 149">
              <a:extLst>
                <a:ext uri="{FF2B5EF4-FFF2-40B4-BE49-F238E27FC236}">
                  <a16:creationId xmlns:a16="http://schemas.microsoft.com/office/drawing/2014/main" id="{03790782-C30C-45F6-92C5-2D78B767410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小矢部市</a:t>
              </a:r>
            </a:p>
          </p:txBody>
        </p:sp>
        <p:sp>
          <p:nvSpPr>
            <p:cNvPr id="151" name="四角形: 上の 2 つの角を丸める 150">
              <a:extLst>
                <a:ext uri="{FF2B5EF4-FFF2-40B4-BE49-F238E27FC236}">
                  <a16:creationId xmlns:a16="http://schemas.microsoft.com/office/drawing/2014/main" id="{A97605D6-20B6-4CC1-8883-1B659FC3410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8" name="グループ化 167">
            <a:extLst>
              <a:ext uri="{FF2B5EF4-FFF2-40B4-BE49-F238E27FC236}">
                <a16:creationId xmlns:a16="http://schemas.microsoft.com/office/drawing/2014/main" id="{043C1D96-04E9-45A1-9872-87BF0B9B97F3}"/>
              </a:ext>
            </a:extLst>
          </p:cNvPr>
          <p:cNvGrpSpPr/>
          <p:nvPr/>
        </p:nvGrpSpPr>
        <p:grpSpPr>
          <a:xfrm>
            <a:off x="3252182" y="222809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9" name="四角形: 上の 2 つの角を丸める 168">
              <a:extLst>
                <a:ext uri="{FF2B5EF4-FFF2-40B4-BE49-F238E27FC236}">
                  <a16:creationId xmlns:a16="http://schemas.microsoft.com/office/drawing/2014/main" id="{18710EA6-F15C-41D5-AAD9-F6D73B408A0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射水市</a:t>
              </a:r>
            </a:p>
          </p:txBody>
        </p:sp>
        <p:sp>
          <p:nvSpPr>
            <p:cNvPr id="170" name="四角形: 上の 2 つの角を丸める 169">
              <a:extLst>
                <a:ext uri="{FF2B5EF4-FFF2-40B4-BE49-F238E27FC236}">
                  <a16:creationId xmlns:a16="http://schemas.microsoft.com/office/drawing/2014/main" id="{D6C0186B-27EB-4A63-BCBA-46D53298771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3" name="グループ化 202">
            <a:extLst>
              <a:ext uri="{FF2B5EF4-FFF2-40B4-BE49-F238E27FC236}">
                <a16:creationId xmlns:a16="http://schemas.microsoft.com/office/drawing/2014/main" id="{45E89E9A-480F-42A8-81A3-3F032F07C05A}"/>
              </a:ext>
            </a:extLst>
          </p:cNvPr>
          <p:cNvGrpSpPr/>
          <p:nvPr/>
        </p:nvGrpSpPr>
        <p:grpSpPr>
          <a:xfrm>
            <a:off x="2576897" y="328256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4" name="四角形: 上の 2 つの角を丸める 203">
              <a:extLst>
                <a:ext uri="{FF2B5EF4-FFF2-40B4-BE49-F238E27FC236}">
                  <a16:creationId xmlns:a16="http://schemas.microsoft.com/office/drawing/2014/main" id="{AFF252F8-3D6A-4039-B38C-B147BE17747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砺波市</a:t>
              </a:r>
            </a:p>
          </p:txBody>
        </p:sp>
        <p:sp>
          <p:nvSpPr>
            <p:cNvPr id="205" name="四角形: 上の 2 つの角を丸める 204">
              <a:extLst>
                <a:ext uri="{FF2B5EF4-FFF2-40B4-BE49-F238E27FC236}">
                  <a16:creationId xmlns:a16="http://schemas.microsoft.com/office/drawing/2014/main" id="{AF0C2556-1371-4014-B3DB-D347043AA85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850A8280-FFDE-4C09-A5FF-EC738503075B}"/>
              </a:ext>
            </a:extLst>
          </p:cNvPr>
          <p:cNvGrpSpPr/>
          <p:nvPr/>
        </p:nvGrpSpPr>
        <p:grpSpPr>
          <a:xfrm>
            <a:off x="4796404" y="242293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7" name="四角形: 上の 2 つの角を丸める 206">
              <a:extLst>
                <a:ext uri="{FF2B5EF4-FFF2-40B4-BE49-F238E27FC236}">
                  <a16:creationId xmlns:a16="http://schemas.microsoft.com/office/drawing/2014/main" id="{E2B483CD-F5D7-4AF6-9308-70BFCF05527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舟橋村</a:t>
              </a:r>
            </a:p>
          </p:txBody>
        </p:sp>
        <p:sp>
          <p:nvSpPr>
            <p:cNvPr id="208" name="四角形: 上の 2 つの角を丸める 207">
              <a:extLst>
                <a:ext uri="{FF2B5EF4-FFF2-40B4-BE49-F238E27FC236}">
                  <a16:creationId xmlns:a16="http://schemas.microsoft.com/office/drawing/2014/main" id="{28B96BC9-C874-44BE-B41B-05C94B7EF1E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47328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04" name="Group 940"/>
          <p:cNvGrpSpPr>
            <a:grpSpLocks/>
          </p:cNvGrpSpPr>
          <p:nvPr/>
        </p:nvGrpSpPr>
        <p:grpSpPr bwMode="auto">
          <a:xfrm>
            <a:off x="1288143" y="149679"/>
            <a:ext cx="7394350" cy="6494009"/>
            <a:chOff x="800" y="132"/>
            <a:chExt cx="6521" cy="5727"/>
          </a:xfrm>
        </p:grpSpPr>
        <p:sp>
          <p:nvSpPr>
            <p:cNvPr id="12184" name="Freeform 920"/>
            <p:cNvSpPr>
              <a:spLocks/>
            </p:cNvSpPr>
            <p:nvPr/>
          </p:nvSpPr>
          <p:spPr bwMode="auto">
            <a:xfrm>
              <a:off x="4259" y="2344"/>
              <a:ext cx="170" cy="170"/>
            </a:xfrm>
            <a:custGeom>
              <a:avLst/>
              <a:gdLst>
                <a:gd name="T0" fmla="*/ 170 w 170"/>
                <a:gd name="T1" fmla="*/ 0 h 170"/>
                <a:gd name="T2" fmla="*/ 0 w 170"/>
                <a:gd name="T3" fmla="*/ 0 h 170"/>
                <a:gd name="T4" fmla="*/ 0 w 170"/>
                <a:gd name="T5" fmla="*/ 170 h 170"/>
                <a:gd name="T6" fmla="*/ 113 w 170"/>
                <a:gd name="T7" fmla="*/ 170 h 170"/>
                <a:gd name="T8" fmla="*/ 113 w 170"/>
                <a:gd name="T9" fmla="*/ 56 h 170"/>
                <a:gd name="T10" fmla="*/ 170 w 170"/>
                <a:gd name="T11" fmla="*/ 56 h 170"/>
                <a:gd name="T12" fmla="*/ 170 w 170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70">
                  <a:moveTo>
                    <a:pt x="170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56"/>
                  </a:lnTo>
                  <a:lnTo>
                    <a:pt x="170" y="56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5" name="Freeform 921"/>
            <p:cNvSpPr>
              <a:spLocks/>
            </p:cNvSpPr>
            <p:nvPr/>
          </p:nvSpPr>
          <p:spPr bwMode="auto">
            <a:xfrm>
              <a:off x="2442" y="1890"/>
              <a:ext cx="4482" cy="3175"/>
            </a:xfrm>
            <a:custGeom>
              <a:avLst/>
              <a:gdLst>
                <a:gd name="T0" fmla="*/ 229 w 4482"/>
                <a:gd name="T1" fmla="*/ 2835 h 3175"/>
                <a:gd name="T2" fmla="*/ 229 w 4482"/>
                <a:gd name="T3" fmla="*/ 2722 h 3175"/>
                <a:gd name="T4" fmla="*/ 286 w 4482"/>
                <a:gd name="T5" fmla="*/ 2381 h 3175"/>
                <a:gd name="T6" fmla="*/ 0 w 4482"/>
                <a:gd name="T7" fmla="*/ 2151 h 3175"/>
                <a:gd name="T8" fmla="*/ 116 w 4482"/>
                <a:gd name="T9" fmla="*/ 1474 h 3175"/>
                <a:gd name="T10" fmla="*/ 229 w 4482"/>
                <a:gd name="T11" fmla="*/ 1361 h 3175"/>
                <a:gd name="T12" fmla="*/ 286 w 4482"/>
                <a:gd name="T13" fmla="*/ 1021 h 3175"/>
                <a:gd name="T14" fmla="*/ 399 w 4482"/>
                <a:gd name="T15" fmla="*/ 907 h 3175"/>
                <a:gd name="T16" fmla="*/ 456 w 4482"/>
                <a:gd name="T17" fmla="*/ 737 h 3175"/>
                <a:gd name="T18" fmla="*/ 683 w 4482"/>
                <a:gd name="T19" fmla="*/ 680 h 3175"/>
                <a:gd name="T20" fmla="*/ 853 w 4482"/>
                <a:gd name="T21" fmla="*/ 170 h 3175"/>
                <a:gd name="T22" fmla="*/ 1306 w 4482"/>
                <a:gd name="T23" fmla="*/ 57 h 3175"/>
                <a:gd name="T24" fmla="*/ 1590 w 4482"/>
                <a:gd name="T25" fmla="*/ 57 h 3175"/>
                <a:gd name="T26" fmla="*/ 2044 w 4482"/>
                <a:gd name="T27" fmla="*/ 113 h 3175"/>
                <a:gd name="T28" fmla="*/ 2100 w 4482"/>
                <a:gd name="T29" fmla="*/ 340 h 3175"/>
                <a:gd name="T30" fmla="*/ 1930 w 4482"/>
                <a:gd name="T31" fmla="*/ 397 h 3175"/>
                <a:gd name="T32" fmla="*/ 1817 w 4482"/>
                <a:gd name="T33" fmla="*/ 567 h 3175"/>
                <a:gd name="T34" fmla="*/ 1760 w 4482"/>
                <a:gd name="T35" fmla="*/ 964 h 3175"/>
                <a:gd name="T36" fmla="*/ 1817 w 4482"/>
                <a:gd name="T37" fmla="*/ 1191 h 3175"/>
                <a:gd name="T38" fmla="*/ 1930 w 4482"/>
                <a:gd name="T39" fmla="*/ 1247 h 3175"/>
                <a:gd name="T40" fmla="*/ 1987 w 4482"/>
                <a:gd name="T41" fmla="*/ 1418 h 3175"/>
                <a:gd name="T42" fmla="*/ 2214 w 4482"/>
                <a:gd name="T43" fmla="*/ 1531 h 3175"/>
                <a:gd name="T44" fmla="*/ 2327 w 4482"/>
                <a:gd name="T45" fmla="*/ 1531 h 3175"/>
                <a:gd name="T46" fmla="*/ 2837 w 4482"/>
                <a:gd name="T47" fmla="*/ 1474 h 3175"/>
                <a:gd name="T48" fmla="*/ 3121 w 4482"/>
                <a:gd name="T49" fmla="*/ 1701 h 3175"/>
                <a:gd name="T50" fmla="*/ 3518 w 4482"/>
                <a:gd name="T51" fmla="*/ 1758 h 3175"/>
                <a:gd name="T52" fmla="*/ 3745 w 4482"/>
                <a:gd name="T53" fmla="*/ 1758 h 3175"/>
                <a:gd name="T54" fmla="*/ 3915 w 4482"/>
                <a:gd name="T55" fmla="*/ 1814 h 3175"/>
                <a:gd name="T56" fmla="*/ 4028 w 4482"/>
                <a:gd name="T57" fmla="*/ 1928 h 3175"/>
                <a:gd name="T58" fmla="*/ 4198 w 4482"/>
                <a:gd name="T59" fmla="*/ 1985 h 3175"/>
                <a:gd name="T60" fmla="*/ 4312 w 4482"/>
                <a:gd name="T61" fmla="*/ 1985 h 3175"/>
                <a:gd name="T62" fmla="*/ 4482 w 4482"/>
                <a:gd name="T63" fmla="*/ 1928 h 3175"/>
                <a:gd name="T64" fmla="*/ 4255 w 4482"/>
                <a:gd name="T65" fmla="*/ 2155 h 3175"/>
                <a:gd name="T66" fmla="*/ 4142 w 4482"/>
                <a:gd name="T67" fmla="*/ 2268 h 3175"/>
                <a:gd name="T68" fmla="*/ 4085 w 4482"/>
                <a:gd name="T69" fmla="*/ 2665 h 3175"/>
                <a:gd name="T70" fmla="*/ 3858 w 4482"/>
                <a:gd name="T71" fmla="*/ 2778 h 3175"/>
                <a:gd name="T72" fmla="*/ 3801 w 4482"/>
                <a:gd name="T73" fmla="*/ 2892 h 3175"/>
                <a:gd name="T74" fmla="*/ 3348 w 4482"/>
                <a:gd name="T75" fmla="*/ 2948 h 3175"/>
                <a:gd name="T76" fmla="*/ 3234 w 4482"/>
                <a:gd name="T77" fmla="*/ 2892 h 3175"/>
                <a:gd name="T78" fmla="*/ 2951 w 4482"/>
                <a:gd name="T79" fmla="*/ 2892 h 3175"/>
                <a:gd name="T80" fmla="*/ 2667 w 4482"/>
                <a:gd name="T81" fmla="*/ 2835 h 3175"/>
                <a:gd name="T82" fmla="*/ 2497 w 4482"/>
                <a:gd name="T83" fmla="*/ 2722 h 3175"/>
                <a:gd name="T84" fmla="*/ 2384 w 4482"/>
                <a:gd name="T85" fmla="*/ 2495 h 3175"/>
                <a:gd name="T86" fmla="*/ 2270 w 4482"/>
                <a:gd name="T87" fmla="*/ 2665 h 3175"/>
                <a:gd name="T88" fmla="*/ 2044 w 4482"/>
                <a:gd name="T89" fmla="*/ 2722 h 3175"/>
                <a:gd name="T90" fmla="*/ 1930 w 4482"/>
                <a:gd name="T91" fmla="*/ 2722 h 3175"/>
                <a:gd name="T92" fmla="*/ 1930 w 4482"/>
                <a:gd name="T93" fmla="*/ 2608 h 3175"/>
                <a:gd name="T94" fmla="*/ 1817 w 4482"/>
                <a:gd name="T95" fmla="*/ 2495 h 3175"/>
                <a:gd name="T96" fmla="*/ 1647 w 4482"/>
                <a:gd name="T97" fmla="*/ 2438 h 3175"/>
                <a:gd name="T98" fmla="*/ 1590 w 4482"/>
                <a:gd name="T99" fmla="*/ 2552 h 3175"/>
                <a:gd name="T100" fmla="*/ 1420 w 4482"/>
                <a:gd name="T101" fmla="*/ 2495 h 3175"/>
                <a:gd name="T102" fmla="*/ 1363 w 4482"/>
                <a:gd name="T103" fmla="*/ 2608 h 3175"/>
                <a:gd name="T104" fmla="*/ 1193 w 4482"/>
                <a:gd name="T105" fmla="*/ 2722 h 3175"/>
                <a:gd name="T106" fmla="*/ 1136 w 4482"/>
                <a:gd name="T107" fmla="*/ 2495 h 3175"/>
                <a:gd name="T108" fmla="*/ 853 w 4482"/>
                <a:gd name="T109" fmla="*/ 2552 h 3175"/>
                <a:gd name="T110" fmla="*/ 796 w 4482"/>
                <a:gd name="T111" fmla="*/ 2722 h 3175"/>
                <a:gd name="T112" fmla="*/ 683 w 4482"/>
                <a:gd name="T113" fmla="*/ 2778 h 3175"/>
                <a:gd name="T114" fmla="*/ 626 w 4482"/>
                <a:gd name="T115" fmla="*/ 2892 h 3175"/>
                <a:gd name="T116" fmla="*/ 513 w 4482"/>
                <a:gd name="T117" fmla="*/ 2948 h 3175"/>
                <a:gd name="T118" fmla="*/ 343 w 4482"/>
                <a:gd name="T119" fmla="*/ 3175 h 3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482" h="3175">
                  <a:moveTo>
                    <a:pt x="343" y="3175"/>
                  </a:moveTo>
                  <a:lnTo>
                    <a:pt x="229" y="3175"/>
                  </a:lnTo>
                  <a:lnTo>
                    <a:pt x="229" y="2835"/>
                  </a:lnTo>
                  <a:lnTo>
                    <a:pt x="286" y="2835"/>
                  </a:lnTo>
                  <a:lnTo>
                    <a:pt x="286" y="2722"/>
                  </a:lnTo>
                  <a:lnTo>
                    <a:pt x="229" y="2722"/>
                  </a:lnTo>
                  <a:lnTo>
                    <a:pt x="229" y="2608"/>
                  </a:lnTo>
                  <a:lnTo>
                    <a:pt x="286" y="2608"/>
                  </a:lnTo>
                  <a:lnTo>
                    <a:pt x="286" y="2381"/>
                  </a:lnTo>
                  <a:lnTo>
                    <a:pt x="229" y="2381"/>
                  </a:lnTo>
                  <a:lnTo>
                    <a:pt x="229" y="2155"/>
                  </a:lnTo>
                  <a:lnTo>
                    <a:pt x="0" y="2151"/>
                  </a:lnTo>
                  <a:lnTo>
                    <a:pt x="2" y="2041"/>
                  </a:lnTo>
                  <a:lnTo>
                    <a:pt x="116" y="2041"/>
                  </a:lnTo>
                  <a:lnTo>
                    <a:pt x="116" y="1474"/>
                  </a:lnTo>
                  <a:lnTo>
                    <a:pt x="172" y="1474"/>
                  </a:lnTo>
                  <a:lnTo>
                    <a:pt x="172" y="1361"/>
                  </a:lnTo>
                  <a:lnTo>
                    <a:pt x="229" y="1361"/>
                  </a:lnTo>
                  <a:lnTo>
                    <a:pt x="229" y="1134"/>
                  </a:lnTo>
                  <a:lnTo>
                    <a:pt x="286" y="1134"/>
                  </a:lnTo>
                  <a:lnTo>
                    <a:pt x="286" y="1021"/>
                  </a:lnTo>
                  <a:lnTo>
                    <a:pt x="229" y="1021"/>
                  </a:lnTo>
                  <a:lnTo>
                    <a:pt x="229" y="907"/>
                  </a:lnTo>
                  <a:lnTo>
                    <a:pt x="399" y="907"/>
                  </a:lnTo>
                  <a:lnTo>
                    <a:pt x="399" y="850"/>
                  </a:lnTo>
                  <a:lnTo>
                    <a:pt x="456" y="850"/>
                  </a:lnTo>
                  <a:lnTo>
                    <a:pt x="456" y="737"/>
                  </a:lnTo>
                  <a:lnTo>
                    <a:pt x="513" y="737"/>
                  </a:lnTo>
                  <a:lnTo>
                    <a:pt x="513" y="680"/>
                  </a:lnTo>
                  <a:lnTo>
                    <a:pt x="683" y="680"/>
                  </a:lnTo>
                  <a:lnTo>
                    <a:pt x="683" y="340"/>
                  </a:lnTo>
                  <a:lnTo>
                    <a:pt x="853" y="340"/>
                  </a:lnTo>
                  <a:lnTo>
                    <a:pt x="853" y="170"/>
                  </a:lnTo>
                  <a:lnTo>
                    <a:pt x="1023" y="170"/>
                  </a:lnTo>
                  <a:lnTo>
                    <a:pt x="1023" y="57"/>
                  </a:lnTo>
                  <a:lnTo>
                    <a:pt x="1306" y="57"/>
                  </a:lnTo>
                  <a:lnTo>
                    <a:pt x="1306" y="0"/>
                  </a:lnTo>
                  <a:lnTo>
                    <a:pt x="1590" y="0"/>
                  </a:lnTo>
                  <a:lnTo>
                    <a:pt x="1590" y="57"/>
                  </a:lnTo>
                  <a:lnTo>
                    <a:pt x="1987" y="57"/>
                  </a:lnTo>
                  <a:lnTo>
                    <a:pt x="1987" y="113"/>
                  </a:lnTo>
                  <a:lnTo>
                    <a:pt x="2044" y="113"/>
                  </a:lnTo>
                  <a:lnTo>
                    <a:pt x="2044" y="170"/>
                  </a:lnTo>
                  <a:lnTo>
                    <a:pt x="2100" y="170"/>
                  </a:lnTo>
                  <a:lnTo>
                    <a:pt x="2100" y="340"/>
                  </a:lnTo>
                  <a:lnTo>
                    <a:pt x="1988" y="340"/>
                  </a:lnTo>
                  <a:lnTo>
                    <a:pt x="1987" y="397"/>
                  </a:lnTo>
                  <a:lnTo>
                    <a:pt x="1930" y="397"/>
                  </a:lnTo>
                  <a:lnTo>
                    <a:pt x="1930" y="454"/>
                  </a:lnTo>
                  <a:lnTo>
                    <a:pt x="1817" y="454"/>
                  </a:lnTo>
                  <a:lnTo>
                    <a:pt x="1817" y="567"/>
                  </a:lnTo>
                  <a:lnTo>
                    <a:pt x="1703" y="567"/>
                  </a:lnTo>
                  <a:lnTo>
                    <a:pt x="1703" y="964"/>
                  </a:lnTo>
                  <a:lnTo>
                    <a:pt x="1760" y="964"/>
                  </a:lnTo>
                  <a:lnTo>
                    <a:pt x="1760" y="1077"/>
                  </a:lnTo>
                  <a:lnTo>
                    <a:pt x="1817" y="1077"/>
                  </a:lnTo>
                  <a:lnTo>
                    <a:pt x="1817" y="1191"/>
                  </a:lnTo>
                  <a:lnTo>
                    <a:pt x="1874" y="1191"/>
                  </a:lnTo>
                  <a:lnTo>
                    <a:pt x="1874" y="1247"/>
                  </a:lnTo>
                  <a:lnTo>
                    <a:pt x="1930" y="1247"/>
                  </a:lnTo>
                  <a:lnTo>
                    <a:pt x="1930" y="1361"/>
                  </a:lnTo>
                  <a:lnTo>
                    <a:pt x="1987" y="1361"/>
                  </a:lnTo>
                  <a:lnTo>
                    <a:pt x="1987" y="1418"/>
                  </a:lnTo>
                  <a:lnTo>
                    <a:pt x="2044" y="1418"/>
                  </a:lnTo>
                  <a:lnTo>
                    <a:pt x="2044" y="1531"/>
                  </a:lnTo>
                  <a:lnTo>
                    <a:pt x="2214" y="1531"/>
                  </a:lnTo>
                  <a:lnTo>
                    <a:pt x="2214" y="1588"/>
                  </a:lnTo>
                  <a:lnTo>
                    <a:pt x="2327" y="1588"/>
                  </a:lnTo>
                  <a:lnTo>
                    <a:pt x="2327" y="1531"/>
                  </a:lnTo>
                  <a:lnTo>
                    <a:pt x="2497" y="1531"/>
                  </a:lnTo>
                  <a:lnTo>
                    <a:pt x="2497" y="1474"/>
                  </a:lnTo>
                  <a:lnTo>
                    <a:pt x="2837" y="1474"/>
                  </a:lnTo>
                  <a:lnTo>
                    <a:pt x="2837" y="1588"/>
                  </a:lnTo>
                  <a:lnTo>
                    <a:pt x="3121" y="1588"/>
                  </a:lnTo>
                  <a:lnTo>
                    <a:pt x="3121" y="1701"/>
                  </a:lnTo>
                  <a:lnTo>
                    <a:pt x="3178" y="1701"/>
                  </a:lnTo>
                  <a:lnTo>
                    <a:pt x="3178" y="1758"/>
                  </a:lnTo>
                  <a:lnTo>
                    <a:pt x="3518" y="1758"/>
                  </a:lnTo>
                  <a:lnTo>
                    <a:pt x="3518" y="1701"/>
                  </a:lnTo>
                  <a:lnTo>
                    <a:pt x="3745" y="1701"/>
                  </a:lnTo>
                  <a:lnTo>
                    <a:pt x="3745" y="1758"/>
                  </a:lnTo>
                  <a:lnTo>
                    <a:pt x="3801" y="1758"/>
                  </a:lnTo>
                  <a:lnTo>
                    <a:pt x="3801" y="1814"/>
                  </a:lnTo>
                  <a:lnTo>
                    <a:pt x="3915" y="1814"/>
                  </a:lnTo>
                  <a:lnTo>
                    <a:pt x="3915" y="1871"/>
                  </a:lnTo>
                  <a:lnTo>
                    <a:pt x="4028" y="1871"/>
                  </a:lnTo>
                  <a:lnTo>
                    <a:pt x="4028" y="1928"/>
                  </a:lnTo>
                  <a:lnTo>
                    <a:pt x="4085" y="1928"/>
                  </a:lnTo>
                  <a:lnTo>
                    <a:pt x="4085" y="1985"/>
                  </a:lnTo>
                  <a:lnTo>
                    <a:pt x="4198" y="1985"/>
                  </a:lnTo>
                  <a:lnTo>
                    <a:pt x="4198" y="1928"/>
                  </a:lnTo>
                  <a:lnTo>
                    <a:pt x="4312" y="1928"/>
                  </a:lnTo>
                  <a:lnTo>
                    <a:pt x="4312" y="1985"/>
                  </a:lnTo>
                  <a:lnTo>
                    <a:pt x="4425" y="1985"/>
                  </a:lnTo>
                  <a:lnTo>
                    <a:pt x="4425" y="1928"/>
                  </a:lnTo>
                  <a:lnTo>
                    <a:pt x="4482" y="1928"/>
                  </a:lnTo>
                  <a:lnTo>
                    <a:pt x="4482" y="2041"/>
                  </a:lnTo>
                  <a:lnTo>
                    <a:pt x="4255" y="2041"/>
                  </a:lnTo>
                  <a:lnTo>
                    <a:pt x="4255" y="2155"/>
                  </a:lnTo>
                  <a:lnTo>
                    <a:pt x="4198" y="2155"/>
                  </a:lnTo>
                  <a:lnTo>
                    <a:pt x="4198" y="2268"/>
                  </a:lnTo>
                  <a:lnTo>
                    <a:pt x="4142" y="2268"/>
                  </a:lnTo>
                  <a:lnTo>
                    <a:pt x="4142" y="2495"/>
                  </a:lnTo>
                  <a:lnTo>
                    <a:pt x="4085" y="2495"/>
                  </a:lnTo>
                  <a:lnTo>
                    <a:pt x="4085" y="2665"/>
                  </a:lnTo>
                  <a:lnTo>
                    <a:pt x="4028" y="2665"/>
                  </a:lnTo>
                  <a:lnTo>
                    <a:pt x="4028" y="2778"/>
                  </a:lnTo>
                  <a:lnTo>
                    <a:pt x="3858" y="2778"/>
                  </a:lnTo>
                  <a:lnTo>
                    <a:pt x="3858" y="2835"/>
                  </a:lnTo>
                  <a:lnTo>
                    <a:pt x="3858" y="2892"/>
                  </a:lnTo>
                  <a:lnTo>
                    <a:pt x="3801" y="2892"/>
                  </a:lnTo>
                  <a:lnTo>
                    <a:pt x="3801" y="3062"/>
                  </a:lnTo>
                  <a:lnTo>
                    <a:pt x="3348" y="3062"/>
                  </a:lnTo>
                  <a:lnTo>
                    <a:pt x="3348" y="2948"/>
                  </a:lnTo>
                  <a:lnTo>
                    <a:pt x="3291" y="2948"/>
                  </a:lnTo>
                  <a:lnTo>
                    <a:pt x="3291" y="2892"/>
                  </a:lnTo>
                  <a:lnTo>
                    <a:pt x="3234" y="2892"/>
                  </a:lnTo>
                  <a:lnTo>
                    <a:pt x="3234" y="2778"/>
                  </a:lnTo>
                  <a:lnTo>
                    <a:pt x="2951" y="2778"/>
                  </a:lnTo>
                  <a:lnTo>
                    <a:pt x="2951" y="2892"/>
                  </a:lnTo>
                  <a:lnTo>
                    <a:pt x="2781" y="2892"/>
                  </a:lnTo>
                  <a:lnTo>
                    <a:pt x="2781" y="2835"/>
                  </a:lnTo>
                  <a:lnTo>
                    <a:pt x="2667" y="2835"/>
                  </a:lnTo>
                  <a:lnTo>
                    <a:pt x="2667" y="2778"/>
                  </a:lnTo>
                  <a:lnTo>
                    <a:pt x="2497" y="2778"/>
                  </a:lnTo>
                  <a:lnTo>
                    <a:pt x="2497" y="2722"/>
                  </a:lnTo>
                  <a:lnTo>
                    <a:pt x="2441" y="2722"/>
                  </a:lnTo>
                  <a:lnTo>
                    <a:pt x="2441" y="2495"/>
                  </a:lnTo>
                  <a:lnTo>
                    <a:pt x="2384" y="2495"/>
                  </a:lnTo>
                  <a:lnTo>
                    <a:pt x="2384" y="2552"/>
                  </a:lnTo>
                  <a:lnTo>
                    <a:pt x="2270" y="2552"/>
                  </a:lnTo>
                  <a:lnTo>
                    <a:pt x="2270" y="2665"/>
                  </a:lnTo>
                  <a:lnTo>
                    <a:pt x="2157" y="2665"/>
                  </a:lnTo>
                  <a:lnTo>
                    <a:pt x="2157" y="2722"/>
                  </a:lnTo>
                  <a:lnTo>
                    <a:pt x="2044" y="2722"/>
                  </a:lnTo>
                  <a:lnTo>
                    <a:pt x="2044" y="2778"/>
                  </a:lnTo>
                  <a:lnTo>
                    <a:pt x="1930" y="2778"/>
                  </a:lnTo>
                  <a:lnTo>
                    <a:pt x="1930" y="2722"/>
                  </a:lnTo>
                  <a:lnTo>
                    <a:pt x="1874" y="2722"/>
                  </a:lnTo>
                  <a:lnTo>
                    <a:pt x="1874" y="2608"/>
                  </a:lnTo>
                  <a:lnTo>
                    <a:pt x="1930" y="2608"/>
                  </a:lnTo>
                  <a:lnTo>
                    <a:pt x="1930" y="2438"/>
                  </a:lnTo>
                  <a:lnTo>
                    <a:pt x="1817" y="2438"/>
                  </a:lnTo>
                  <a:lnTo>
                    <a:pt x="1817" y="2495"/>
                  </a:lnTo>
                  <a:lnTo>
                    <a:pt x="1760" y="2495"/>
                  </a:lnTo>
                  <a:lnTo>
                    <a:pt x="1760" y="2438"/>
                  </a:lnTo>
                  <a:lnTo>
                    <a:pt x="1647" y="2438"/>
                  </a:lnTo>
                  <a:lnTo>
                    <a:pt x="1647" y="2495"/>
                  </a:lnTo>
                  <a:lnTo>
                    <a:pt x="1590" y="2495"/>
                  </a:lnTo>
                  <a:lnTo>
                    <a:pt x="1590" y="2552"/>
                  </a:lnTo>
                  <a:lnTo>
                    <a:pt x="1533" y="2552"/>
                  </a:lnTo>
                  <a:lnTo>
                    <a:pt x="1533" y="2495"/>
                  </a:lnTo>
                  <a:lnTo>
                    <a:pt x="1420" y="2495"/>
                  </a:lnTo>
                  <a:lnTo>
                    <a:pt x="1420" y="2552"/>
                  </a:lnTo>
                  <a:lnTo>
                    <a:pt x="1363" y="2552"/>
                  </a:lnTo>
                  <a:lnTo>
                    <a:pt x="1363" y="2608"/>
                  </a:lnTo>
                  <a:lnTo>
                    <a:pt x="1306" y="2608"/>
                  </a:lnTo>
                  <a:lnTo>
                    <a:pt x="1306" y="2722"/>
                  </a:lnTo>
                  <a:lnTo>
                    <a:pt x="1193" y="2722"/>
                  </a:lnTo>
                  <a:lnTo>
                    <a:pt x="1193" y="2665"/>
                  </a:lnTo>
                  <a:lnTo>
                    <a:pt x="1136" y="2665"/>
                  </a:lnTo>
                  <a:lnTo>
                    <a:pt x="1136" y="2495"/>
                  </a:lnTo>
                  <a:lnTo>
                    <a:pt x="910" y="2495"/>
                  </a:lnTo>
                  <a:lnTo>
                    <a:pt x="910" y="2552"/>
                  </a:lnTo>
                  <a:lnTo>
                    <a:pt x="853" y="2552"/>
                  </a:lnTo>
                  <a:lnTo>
                    <a:pt x="853" y="2665"/>
                  </a:lnTo>
                  <a:lnTo>
                    <a:pt x="796" y="2665"/>
                  </a:lnTo>
                  <a:lnTo>
                    <a:pt x="796" y="2722"/>
                  </a:lnTo>
                  <a:lnTo>
                    <a:pt x="739" y="2722"/>
                  </a:lnTo>
                  <a:lnTo>
                    <a:pt x="739" y="2778"/>
                  </a:lnTo>
                  <a:lnTo>
                    <a:pt x="683" y="2778"/>
                  </a:lnTo>
                  <a:lnTo>
                    <a:pt x="683" y="2835"/>
                  </a:lnTo>
                  <a:lnTo>
                    <a:pt x="626" y="2835"/>
                  </a:lnTo>
                  <a:lnTo>
                    <a:pt x="626" y="2892"/>
                  </a:lnTo>
                  <a:lnTo>
                    <a:pt x="569" y="2892"/>
                  </a:lnTo>
                  <a:lnTo>
                    <a:pt x="569" y="2948"/>
                  </a:lnTo>
                  <a:lnTo>
                    <a:pt x="513" y="2948"/>
                  </a:lnTo>
                  <a:lnTo>
                    <a:pt x="513" y="3119"/>
                  </a:lnTo>
                  <a:lnTo>
                    <a:pt x="343" y="3119"/>
                  </a:lnTo>
                  <a:lnTo>
                    <a:pt x="343" y="317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8" name="Freeform 924"/>
            <p:cNvSpPr>
              <a:spLocks/>
            </p:cNvSpPr>
            <p:nvPr/>
          </p:nvSpPr>
          <p:spPr bwMode="auto">
            <a:xfrm>
              <a:off x="4145" y="2400"/>
              <a:ext cx="3119" cy="1475"/>
            </a:xfrm>
            <a:custGeom>
              <a:avLst/>
              <a:gdLst>
                <a:gd name="T0" fmla="*/ 2835 w 3119"/>
                <a:gd name="T1" fmla="*/ 624 h 1475"/>
                <a:gd name="T2" fmla="*/ 2779 w 3119"/>
                <a:gd name="T3" fmla="*/ 567 h 1475"/>
                <a:gd name="T4" fmla="*/ 2722 w 3119"/>
                <a:gd name="T5" fmla="*/ 511 h 1475"/>
                <a:gd name="T6" fmla="*/ 2609 w 3119"/>
                <a:gd name="T7" fmla="*/ 454 h 1475"/>
                <a:gd name="T8" fmla="*/ 2382 w 3119"/>
                <a:gd name="T9" fmla="*/ 567 h 1475"/>
                <a:gd name="T10" fmla="*/ 2212 w 3119"/>
                <a:gd name="T11" fmla="*/ 511 h 1475"/>
                <a:gd name="T12" fmla="*/ 2212 w 3119"/>
                <a:gd name="T13" fmla="*/ 737 h 1475"/>
                <a:gd name="T14" fmla="*/ 2155 w 3119"/>
                <a:gd name="T15" fmla="*/ 851 h 1475"/>
                <a:gd name="T16" fmla="*/ 2098 w 3119"/>
                <a:gd name="T17" fmla="*/ 908 h 1475"/>
                <a:gd name="T18" fmla="*/ 1985 w 3119"/>
                <a:gd name="T19" fmla="*/ 851 h 1475"/>
                <a:gd name="T20" fmla="*/ 1758 w 3119"/>
                <a:gd name="T21" fmla="*/ 794 h 1475"/>
                <a:gd name="T22" fmla="*/ 1531 w 3119"/>
                <a:gd name="T23" fmla="*/ 851 h 1475"/>
                <a:gd name="T24" fmla="*/ 1475 w 3119"/>
                <a:gd name="T25" fmla="*/ 794 h 1475"/>
                <a:gd name="T26" fmla="*/ 1078 w 3119"/>
                <a:gd name="T27" fmla="*/ 737 h 1475"/>
                <a:gd name="T28" fmla="*/ 1021 w 3119"/>
                <a:gd name="T29" fmla="*/ 681 h 1475"/>
                <a:gd name="T30" fmla="*/ 964 w 3119"/>
                <a:gd name="T31" fmla="*/ 624 h 1475"/>
                <a:gd name="T32" fmla="*/ 794 w 3119"/>
                <a:gd name="T33" fmla="*/ 511 h 1475"/>
                <a:gd name="T34" fmla="*/ 738 w 3119"/>
                <a:gd name="T35" fmla="*/ 454 h 1475"/>
                <a:gd name="T36" fmla="*/ 681 w 3119"/>
                <a:gd name="T37" fmla="*/ 397 h 1475"/>
                <a:gd name="T38" fmla="*/ 624 w 3119"/>
                <a:gd name="T39" fmla="*/ 340 h 1475"/>
                <a:gd name="T40" fmla="*/ 511 w 3119"/>
                <a:gd name="T41" fmla="*/ 170 h 1475"/>
                <a:gd name="T42" fmla="*/ 454 w 3119"/>
                <a:gd name="T43" fmla="*/ 114 h 1475"/>
                <a:gd name="T44" fmla="*/ 341 w 3119"/>
                <a:gd name="T45" fmla="*/ 0 h 1475"/>
                <a:gd name="T46" fmla="*/ 227 w 3119"/>
                <a:gd name="T47" fmla="*/ 114 h 1475"/>
                <a:gd name="T48" fmla="*/ 114 w 3119"/>
                <a:gd name="T49" fmla="*/ 57 h 1475"/>
                <a:gd name="T50" fmla="*/ 0 w 3119"/>
                <a:gd name="T51" fmla="*/ 454 h 1475"/>
                <a:gd name="T52" fmla="*/ 57 w 3119"/>
                <a:gd name="T53" fmla="*/ 567 h 1475"/>
                <a:gd name="T54" fmla="*/ 114 w 3119"/>
                <a:gd name="T55" fmla="*/ 681 h 1475"/>
                <a:gd name="T56" fmla="*/ 171 w 3119"/>
                <a:gd name="T57" fmla="*/ 737 h 1475"/>
                <a:gd name="T58" fmla="*/ 227 w 3119"/>
                <a:gd name="T59" fmla="*/ 851 h 1475"/>
                <a:gd name="T60" fmla="*/ 284 w 3119"/>
                <a:gd name="T61" fmla="*/ 908 h 1475"/>
                <a:gd name="T62" fmla="*/ 341 w 3119"/>
                <a:gd name="T63" fmla="*/ 1021 h 1475"/>
                <a:gd name="T64" fmla="*/ 511 w 3119"/>
                <a:gd name="T65" fmla="*/ 1078 h 1475"/>
                <a:gd name="T66" fmla="*/ 624 w 3119"/>
                <a:gd name="T67" fmla="*/ 1021 h 1475"/>
                <a:gd name="T68" fmla="*/ 794 w 3119"/>
                <a:gd name="T69" fmla="*/ 964 h 1475"/>
                <a:gd name="T70" fmla="*/ 1134 w 3119"/>
                <a:gd name="T71" fmla="*/ 1078 h 1475"/>
                <a:gd name="T72" fmla="*/ 1418 w 3119"/>
                <a:gd name="T73" fmla="*/ 1191 h 1475"/>
                <a:gd name="T74" fmla="*/ 1475 w 3119"/>
                <a:gd name="T75" fmla="*/ 1248 h 1475"/>
                <a:gd name="T76" fmla="*/ 1815 w 3119"/>
                <a:gd name="T77" fmla="*/ 1191 h 1475"/>
                <a:gd name="T78" fmla="*/ 2042 w 3119"/>
                <a:gd name="T79" fmla="*/ 1248 h 1475"/>
                <a:gd name="T80" fmla="*/ 2098 w 3119"/>
                <a:gd name="T81" fmla="*/ 1304 h 1475"/>
                <a:gd name="T82" fmla="*/ 2212 w 3119"/>
                <a:gd name="T83" fmla="*/ 1361 h 1475"/>
                <a:gd name="T84" fmla="*/ 2325 w 3119"/>
                <a:gd name="T85" fmla="*/ 1418 h 1475"/>
                <a:gd name="T86" fmla="*/ 2382 w 3119"/>
                <a:gd name="T87" fmla="*/ 1475 h 1475"/>
                <a:gd name="T88" fmla="*/ 2495 w 3119"/>
                <a:gd name="T89" fmla="*/ 1418 h 1475"/>
                <a:gd name="T90" fmla="*/ 2609 w 3119"/>
                <a:gd name="T91" fmla="*/ 1475 h 1475"/>
                <a:gd name="T92" fmla="*/ 2722 w 3119"/>
                <a:gd name="T93" fmla="*/ 1418 h 1475"/>
                <a:gd name="T94" fmla="*/ 2835 w 3119"/>
                <a:gd name="T95" fmla="*/ 1361 h 1475"/>
                <a:gd name="T96" fmla="*/ 2665 w 3119"/>
                <a:gd name="T97" fmla="*/ 1134 h 1475"/>
                <a:gd name="T98" fmla="*/ 2722 w 3119"/>
                <a:gd name="T99" fmla="*/ 1078 h 1475"/>
                <a:gd name="T100" fmla="*/ 2779 w 3119"/>
                <a:gd name="T101" fmla="*/ 1021 h 1475"/>
                <a:gd name="T102" fmla="*/ 2835 w 3119"/>
                <a:gd name="T103" fmla="*/ 964 h 1475"/>
                <a:gd name="T104" fmla="*/ 3062 w 3119"/>
                <a:gd name="T105" fmla="*/ 908 h 1475"/>
                <a:gd name="T106" fmla="*/ 3119 w 3119"/>
                <a:gd name="T107" fmla="*/ 851 h 1475"/>
                <a:gd name="T108" fmla="*/ 3062 w 3119"/>
                <a:gd name="T109" fmla="*/ 794 h 1475"/>
                <a:gd name="T110" fmla="*/ 3006 w 3119"/>
                <a:gd name="T111" fmla="*/ 681 h 1475"/>
                <a:gd name="T112" fmla="*/ 3062 w 3119"/>
                <a:gd name="T113" fmla="*/ 624 h 1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119" h="1475">
                  <a:moveTo>
                    <a:pt x="3062" y="624"/>
                  </a:moveTo>
                  <a:lnTo>
                    <a:pt x="2835" y="624"/>
                  </a:lnTo>
                  <a:lnTo>
                    <a:pt x="2835" y="567"/>
                  </a:lnTo>
                  <a:lnTo>
                    <a:pt x="2779" y="567"/>
                  </a:lnTo>
                  <a:lnTo>
                    <a:pt x="2779" y="511"/>
                  </a:lnTo>
                  <a:lnTo>
                    <a:pt x="2722" y="511"/>
                  </a:lnTo>
                  <a:lnTo>
                    <a:pt x="2722" y="454"/>
                  </a:lnTo>
                  <a:lnTo>
                    <a:pt x="2609" y="454"/>
                  </a:lnTo>
                  <a:lnTo>
                    <a:pt x="2609" y="567"/>
                  </a:lnTo>
                  <a:lnTo>
                    <a:pt x="2382" y="567"/>
                  </a:lnTo>
                  <a:lnTo>
                    <a:pt x="2382" y="511"/>
                  </a:lnTo>
                  <a:lnTo>
                    <a:pt x="2212" y="511"/>
                  </a:lnTo>
                  <a:lnTo>
                    <a:pt x="2212" y="681"/>
                  </a:lnTo>
                  <a:lnTo>
                    <a:pt x="2212" y="737"/>
                  </a:lnTo>
                  <a:lnTo>
                    <a:pt x="2155" y="737"/>
                  </a:lnTo>
                  <a:lnTo>
                    <a:pt x="2155" y="851"/>
                  </a:lnTo>
                  <a:lnTo>
                    <a:pt x="2098" y="851"/>
                  </a:lnTo>
                  <a:lnTo>
                    <a:pt x="2098" y="908"/>
                  </a:lnTo>
                  <a:lnTo>
                    <a:pt x="1985" y="908"/>
                  </a:lnTo>
                  <a:lnTo>
                    <a:pt x="1985" y="851"/>
                  </a:lnTo>
                  <a:lnTo>
                    <a:pt x="1758" y="851"/>
                  </a:lnTo>
                  <a:lnTo>
                    <a:pt x="1758" y="794"/>
                  </a:lnTo>
                  <a:lnTo>
                    <a:pt x="1531" y="794"/>
                  </a:lnTo>
                  <a:lnTo>
                    <a:pt x="1531" y="851"/>
                  </a:lnTo>
                  <a:lnTo>
                    <a:pt x="1475" y="851"/>
                  </a:lnTo>
                  <a:lnTo>
                    <a:pt x="1475" y="794"/>
                  </a:lnTo>
                  <a:lnTo>
                    <a:pt x="1078" y="794"/>
                  </a:lnTo>
                  <a:lnTo>
                    <a:pt x="1078" y="737"/>
                  </a:lnTo>
                  <a:lnTo>
                    <a:pt x="1021" y="737"/>
                  </a:lnTo>
                  <a:lnTo>
                    <a:pt x="1021" y="681"/>
                  </a:lnTo>
                  <a:lnTo>
                    <a:pt x="964" y="681"/>
                  </a:lnTo>
                  <a:lnTo>
                    <a:pt x="964" y="624"/>
                  </a:lnTo>
                  <a:lnTo>
                    <a:pt x="794" y="624"/>
                  </a:lnTo>
                  <a:lnTo>
                    <a:pt x="794" y="511"/>
                  </a:lnTo>
                  <a:lnTo>
                    <a:pt x="738" y="511"/>
                  </a:lnTo>
                  <a:lnTo>
                    <a:pt x="738" y="454"/>
                  </a:lnTo>
                  <a:lnTo>
                    <a:pt x="681" y="454"/>
                  </a:lnTo>
                  <a:lnTo>
                    <a:pt x="681" y="397"/>
                  </a:lnTo>
                  <a:lnTo>
                    <a:pt x="624" y="397"/>
                  </a:lnTo>
                  <a:lnTo>
                    <a:pt x="624" y="340"/>
                  </a:lnTo>
                  <a:lnTo>
                    <a:pt x="511" y="340"/>
                  </a:lnTo>
                  <a:lnTo>
                    <a:pt x="511" y="170"/>
                  </a:lnTo>
                  <a:lnTo>
                    <a:pt x="454" y="170"/>
                  </a:lnTo>
                  <a:lnTo>
                    <a:pt x="454" y="114"/>
                  </a:lnTo>
                  <a:lnTo>
                    <a:pt x="341" y="114"/>
                  </a:lnTo>
                  <a:lnTo>
                    <a:pt x="341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114" y="114"/>
                  </a:lnTo>
                  <a:lnTo>
                    <a:pt x="114" y="57"/>
                  </a:lnTo>
                  <a:lnTo>
                    <a:pt x="0" y="57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567"/>
                  </a:lnTo>
                  <a:lnTo>
                    <a:pt x="114" y="567"/>
                  </a:lnTo>
                  <a:lnTo>
                    <a:pt x="114" y="681"/>
                  </a:lnTo>
                  <a:lnTo>
                    <a:pt x="171" y="681"/>
                  </a:lnTo>
                  <a:lnTo>
                    <a:pt x="171" y="737"/>
                  </a:lnTo>
                  <a:lnTo>
                    <a:pt x="227" y="737"/>
                  </a:lnTo>
                  <a:lnTo>
                    <a:pt x="227" y="851"/>
                  </a:lnTo>
                  <a:lnTo>
                    <a:pt x="284" y="851"/>
                  </a:lnTo>
                  <a:lnTo>
                    <a:pt x="284" y="908"/>
                  </a:lnTo>
                  <a:lnTo>
                    <a:pt x="341" y="908"/>
                  </a:lnTo>
                  <a:lnTo>
                    <a:pt x="341" y="1021"/>
                  </a:lnTo>
                  <a:lnTo>
                    <a:pt x="511" y="1021"/>
                  </a:lnTo>
                  <a:lnTo>
                    <a:pt x="511" y="1078"/>
                  </a:lnTo>
                  <a:lnTo>
                    <a:pt x="624" y="1078"/>
                  </a:lnTo>
                  <a:lnTo>
                    <a:pt x="624" y="1021"/>
                  </a:lnTo>
                  <a:lnTo>
                    <a:pt x="794" y="1021"/>
                  </a:lnTo>
                  <a:lnTo>
                    <a:pt x="794" y="964"/>
                  </a:lnTo>
                  <a:lnTo>
                    <a:pt x="1134" y="964"/>
                  </a:lnTo>
                  <a:lnTo>
                    <a:pt x="1134" y="1078"/>
                  </a:lnTo>
                  <a:lnTo>
                    <a:pt x="1418" y="1078"/>
                  </a:lnTo>
                  <a:lnTo>
                    <a:pt x="1418" y="1191"/>
                  </a:lnTo>
                  <a:lnTo>
                    <a:pt x="1475" y="1191"/>
                  </a:lnTo>
                  <a:lnTo>
                    <a:pt x="1475" y="1248"/>
                  </a:lnTo>
                  <a:lnTo>
                    <a:pt x="1815" y="1248"/>
                  </a:lnTo>
                  <a:lnTo>
                    <a:pt x="1815" y="1191"/>
                  </a:lnTo>
                  <a:lnTo>
                    <a:pt x="2042" y="1191"/>
                  </a:lnTo>
                  <a:lnTo>
                    <a:pt x="2042" y="1248"/>
                  </a:lnTo>
                  <a:lnTo>
                    <a:pt x="2098" y="1248"/>
                  </a:lnTo>
                  <a:lnTo>
                    <a:pt x="2098" y="1304"/>
                  </a:lnTo>
                  <a:lnTo>
                    <a:pt x="2212" y="1304"/>
                  </a:lnTo>
                  <a:lnTo>
                    <a:pt x="2212" y="1361"/>
                  </a:lnTo>
                  <a:lnTo>
                    <a:pt x="2325" y="1361"/>
                  </a:lnTo>
                  <a:lnTo>
                    <a:pt x="2325" y="1418"/>
                  </a:lnTo>
                  <a:lnTo>
                    <a:pt x="2382" y="1418"/>
                  </a:lnTo>
                  <a:lnTo>
                    <a:pt x="2382" y="1475"/>
                  </a:lnTo>
                  <a:lnTo>
                    <a:pt x="2495" y="1475"/>
                  </a:lnTo>
                  <a:lnTo>
                    <a:pt x="2495" y="1418"/>
                  </a:lnTo>
                  <a:lnTo>
                    <a:pt x="2609" y="1418"/>
                  </a:lnTo>
                  <a:lnTo>
                    <a:pt x="2609" y="1475"/>
                  </a:lnTo>
                  <a:lnTo>
                    <a:pt x="2722" y="1475"/>
                  </a:lnTo>
                  <a:lnTo>
                    <a:pt x="2722" y="1418"/>
                  </a:lnTo>
                  <a:lnTo>
                    <a:pt x="2835" y="1418"/>
                  </a:lnTo>
                  <a:lnTo>
                    <a:pt x="2835" y="1361"/>
                  </a:lnTo>
                  <a:lnTo>
                    <a:pt x="2665" y="1361"/>
                  </a:lnTo>
                  <a:lnTo>
                    <a:pt x="2665" y="1134"/>
                  </a:lnTo>
                  <a:lnTo>
                    <a:pt x="2722" y="1134"/>
                  </a:lnTo>
                  <a:lnTo>
                    <a:pt x="2722" y="1078"/>
                  </a:lnTo>
                  <a:lnTo>
                    <a:pt x="2779" y="1078"/>
                  </a:lnTo>
                  <a:lnTo>
                    <a:pt x="2779" y="1021"/>
                  </a:lnTo>
                  <a:lnTo>
                    <a:pt x="2835" y="1021"/>
                  </a:lnTo>
                  <a:lnTo>
                    <a:pt x="2835" y="964"/>
                  </a:lnTo>
                  <a:lnTo>
                    <a:pt x="3062" y="964"/>
                  </a:lnTo>
                  <a:lnTo>
                    <a:pt x="3062" y="908"/>
                  </a:lnTo>
                  <a:lnTo>
                    <a:pt x="3119" y="908"/>
                  </a:lnTo>
                  <a:lnTo>
                    <a:pt x="3119" y="851"/>
                  </a:lnTo>
                  <a:lnTo>
                    <a:pt x="3062" y="851"/>
                  </a:lnTo>
                  <a:lnTo>
                    <a:pt x="3062" y="794"/>
                  </a:lnTo>
                  <a:lnTo>
                    <a:pt x="3006" y="794"/>
                  </a:lnTo>
                  <a:lnTo>
                    <a:pt x="3006" y="681"/>
                  </a:lnTo>
                  <a:lnTo>
                    <a:pt x="3062" y="681"/>
                  </a:lnTo>
                  <a:lnTo>
                    <a:pt x="3062" y="62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9" name="Freeform 925"/>
            <p:cNvSpPr>
              <a:spLocks/>
            </p:cNvSpPr>
            <p:nvPr/>
          </p:nvSpPr>
          <p:spPr bwMode="auto">
            <a:xfrm>
              <a:off x="4372" y="2116"/>
              <a:ext cx="2041" cy="1192"/>
            </a:xfrm>
            <a:custGeom>
              <a:avLst/>
              <a:gdLst>
                <a:gd name="T0" fmla="*/ 2041 w 2041"/>
                <a:gd name="T1" fmla="*/ 681 h 1192"/>
                <a:gd name="T2" fmla="*/ 1928 w 2041"/>
                <a:gd name="T3" fmla="*/ 568 h 1192"/>
                <a:gd name="T4" fmla="*/ 1871 w 2041"/>
                <a:gd name="T5" fmla="*/ 511 h 1192"/>
                <a:gd name="T6" fmla="*/ 1418 w 2041"/>
                <a:gd name="T7" fmla="*/ 454 h 1192"/>
                <a:gd name="T8" fmla="*/ 1304 w 2041"/>
                <a:gd name="T9" fmla="*/ 398 h 1192"/>
                <a:gd name="T10" fmla="*/ 1248 w 2041"/>
                <a:gd name="T11" fmla="*/ 171 h 1192"/>
                <a:gd name="T12" fmla="*/ 1191 w 2041"/>
                <a:gd name="T13" fmla="*/ 114 h 1192"/>
                <a:gd name="T14" fmla="*/ 1021 w 2041"/>
                <a:gd name="T15" fmla="*/ 171 h 1192"/>
                <a:gd name="T16" fmla="*/ 964 w 2041"/>
                <a:gd name="T17" fmla="*/ 284 h 1192"/>
                <a:gd name="T18" fmla="*/ 907 w 2041"/>
                <a:gd name="T19" fmla="*/ 228 h 1192"/>
                <a:gd name="T20" fmla="*/ 851 w 2041"/>
                <a:gd name="T21" fmla="*/ 284 h 1192"/>
                <a:gd name="T22" fmla="*/ 794 w 2041"/>
                <a:gd name="T23" fmla="*/ 114 h 1192"/>
                <a:gd name="T24" fmla="*/ 567 w 2041"/>
                <a:gd name="T25" fmla="*/ 171 h 1192"/>
                <a:gd name="T26" fmla="*/ 454 w 2041"/>
                <a:gd name="T27" fmla="*/ 114 h 1192"/>
                <a:gd name="T28" fmla="*/ 284 w 2041"/>
                <a:gd name="T29" fmla="*/ 57 h 1192"/>
                <a:gd name="T30" fmla="*/ 227 w 2041"/>
                <a:gd name="T31" fmla="*/ 1 h 1192"/>
                <a:gd name="T32" fmla="*/ 170 w 2041"/>
                <a:gd name="T33" fmla="*/ 114 h 1192"/>
                <a:gd name="T34" fmla="*/ 57 w 2041"/>
                <a:gd name="T35" fmla="*/ 171 h 1192"/>
                <a:gd name="T36" fmla="*/ 0 w 2041"/>
                <a:gd name="T37" fmla="*/ 228 h 1192"/>
                <a:gd name="T38" fmla="*/ 57 w 2041"/>
                <a:gd name="T39" fmla="*/ 284 h 1192"/>
                <a:gd name="T40" fmla="*/ 114 w 2041"/>
                <a:gd name="T41" fmla="*/ 398 h 1192"/>
                <a:gd name="T42" fmla="*/ 227 w 2041"/>
                <a:gd name="T43" fmla="*/ 454 h 1192"/>
                <a:gd name="T44" fmla="*/ 284 w 2041"/>
                <a:gd name="T45" fmla="*/ 624 h 1192"/>
                <a:gd name="T46" fmla="*/ 397 w 2041"/>
                <a:gd name="T47" fmla="*/ 681 h 1192"/>
                <a:gd name="T48" fmla="*/ 454 w 2041"/>
                <a:gd name="T49" fmla="*/ 738 h 1192"/>
                <a:gd name="T50" fmla="*/ 511 w 2041"/>
                <a:gd name="T51" fmla="*/ 795 h 1192"/>
                <a:gd name="T52" fmla="*/ 567 w 2041"/>
                <a:gd name="T53" fmla="*/ 908 h 1192"/>
                <a:gd name="T54" fmla="*/ 737 w 2041"/>
                <a:gd name="T55" fmla="*/ 965 h 1192"/>
                <a:gd name="T56" fmla="*/ 794 w 2041"/>
                <a:gd name="T57" fmla="*/ 1021 h 1192"/>
                <a:gd name="T58" fmla="*/ 851 w 2041"/>
                <a:gd name="T59" fmla="*/ 1078 h 1192"/>
                <a:gd name="T60" fmla="*/ 1248 w 2041"/>
                <a:gd name="T61" fmla="*/ 1135 h 1192"/>
                <a:gd name="T62" fmla="*/ 1304 w 2041"/>
                <a:gd name="T63" fmla="*/ 1078 h 1192"/>
                <a:gd name="T64" fmla="*/ 1531 w 2041"/>
                <a:gd name="T65" fmla="*/ 1135 h 1192"/>
                <a:gd name="T66" fmla="*/ 1758 w 2041"/>
                <a:gd name="T67" fmla="*/ 1192 h 1192"/>
                <a:gd name="T68" fmla="*/ 1871 w 2041"/>
                <a:gd name="T69" fmla="*/ 1135 h 1192"/>
                <a:gd name="T70" fmla="*/ 1928 w 2041"/>
                <a:gd name="T71" fmla="*/ 1021 h 1192"/>
                <a:gd name="T72" fmla="*/ 1985 w 2041"/>
                <a:gd name="T73" fmla="*/ 795 h 1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1" h="1192">
                  <a:moveTo>
                    <a:pt x="2041" y="795"/>
                  </a:moveTo>
                  <a:lnTo>
                    <a:pt x="2041" y="681"/>
                  </a:lnTo>
                  <a:lnTo>
                    <a:pt x="1928" y="681"/>
                  </a:lnTo>
                  <a:lnTo>
                    <a:pt x="1928" y="568"/>
                  </a:lnTo>
                  <a:lnTo>
                    <a:pt x="1871" y="568"/>
                  </a:lnTo>
                  <a:lnTo>
                    <a:pt x="1871" y="511"/>
                  </a:lnTo>
                  <a:lnTo>
                    <a:pt x="1418" y="511"/>
                  </a:lnTo>
                  <a:lnTo>
                    <a:pt x="1418" y="454"/>
                  </a:lnTo>
                  <a:lnTo>
                    <a:pt x="1304" y="454"/>
                  </a:lnTo>
                  <a:lnTo>
                    <a:pt x="1304" y="398"/>
                  </a:lnTo>
                  <a:lnTo>
                    <a:pt x="1248" y="398"/>
                  </a:lnTo>
                  <a:lnTo>
                    <a:pt x="1248" y="171"/>
                  </a:lnTo>
                  <a:lnTo>
                    <a:pt x="1191" y="171"/>
                  </a:lnTo>
                  <a:lnTo>
                    <a:pt x="1191" y="114"/>
                  </a:lnTo>
                  <a:lnTo>
                    <a:pt x="1021" y="114"/>
                  </a:lnTo>
                  <a:lnTo>
                    <a:pt x="1021" y="171"/>
                  </a:lnTo>
                  <a:lnTo>
                    <a:pt x="964" y="171"/>
                  </a:lnTo>
                  <a:lnTo>
                    <a:pt x="964" y="284"/>
                  </a:lnTo>
                  <a:lnTo>
                    <a:pt x="907" y="284"/>
                  </a:lnTo>
                  <a:lnTo>
                    <a:pt x="907" y="228"/>
                  </a:lnTo>
                  <a:lnTo>
                    <a:pt x="851" y="228"/>
                  </a:lnTo>
                  <a:lnTo>
                    <a:pt x="851" y="284"/>
                  </a:lnTo>
                  <a:lnTo>
                    <a:pt x="794" y="284"/>
                  </a:lnTo>
                  <a:lnTo>
                    <a:pt x="794" y="114"/>
                  </a:lnTo>
                  <a:lnTo>
                    <a:pt x="567" y="114"/>
                  </a:lnTo>
                  <a:lnTo>
                    <a:pt x="567" y="171"/>
                  </a:lnTo>
                  <a:lnTo>
                    <a:pt x="454" y="171"/>
                  </a:lnTo>
                  <a:lnTo>
                    <a:pt x="454" y="114"/>
                  </a:lnTo>
                  <a:lnTo>
                    <a:pt x="284" y="114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227" y="1"/>
                  </a:lnTo>
                  <a:lnTo>
                    <a:pt x="170" y="0"/>
                  </a:lnTo>
                  <a:lnTo>
                    <a:pt x="170" y="114"/>
                  </a:lnTo>
                  <a:lnTo>
                    <a:pt x="57" y="114"/>
                  </a:lnTo>
                  <a:lnTo>
                    <a:pt x="57" y="171"/>
                  </a:lnTo>
                  <a:lnTo>
                    <a:pt x="0" y="171"/>
                  </a:lnTo>
                  <a:lnTo>
                    <a:pt x="0" y="228"/>
                  </a:lnTo>
                  <a:lnTo>
                    <a:pt x="57" y="228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398"/>
                  </a:lnTo>
                  <a:lnTo>
                    <a:pt x="227" y="398"/>
                  </a:lnTo>
                  <a:lnTo>
                    <a:pt x="227" y="454"/>
                  </a:lnTo>
                  <a:lnTo>
                    <a:pt x="284" y="454"/>
                  </a:lnTo>
                  <a:lnTo>
                    <a:pt x="284" y="624"/>
                  </a:lnTo>
                  <a:lnTo>
                    <a:pt x="397" y="624"/>
                  </a:lnTo>
                  <a:lnTo>
                    <a:pt x="397" y="681"/>
                  </a:lnTo>
                  <a:lnTo>
                    <a:pt x="454" y="681"/>
                  </a:lnTo>
                  <a:lnTo>
                    <a:pt x="454" y="738"/>
                  </a:lnTo>
                  <a:lnTo>
                    <a:pt x="511" y="738"/>
                  </a:lnTo>
                  <a:lnTo>
                    <a:pt x="511" y="795"/>
                  </a:lnTo>
                  <a:lnTo>
                    <a:pt x="567" y="795"/>
                  </a:lnTo>
                  <a:lnTo>
                    <a:pt x="567" y="908"/>
                  </a:lnTo>
                  <a:lnTo>
                    <a:pt x="737" y="908"/>
                  </a:lnTo>
                  <a:lnTo>
                    <a:pt x="737" y="965"/>
                  </a:lnTo>
                  <a:lnTo>
                    <a:pt x="794" y="965"/>
                  </a:lnTo>
                  <a:lnTo>
                    <a:pt x="794" y="1021"/>
                  </a:lnTo>
                  <a:lnTo>
                    <a:pt x="851" y="1021"/>
                  </a:lnTo>
                  <a:lnTo>
                    <a:pt x="851" y="1078"/>
                  </a:lnTo>
                  <a:lnTo>
                    <a:pt x="1248" y="1078"/>
                  </a:lnTo>
                  <a:lnTo>
                    <a:pt x="1248" y="1135"/>
                  </a:lnTo>
                  <a:lnTo>
                    <a:pt x="1304" y="1135"/>
                  </a:lnTo>
                  <a:lnTo>
                    <a:pt x="1304" y="1078"/>
                  </a:lnTo>
                  <a:lnTo>
                    <a:pt x="1531" y="1078"/>
                  </a:lnTo>
                  <a:lnTo>
                    <a:pt x="1531" y="1135"/>
                  </a:lnTo>
                  <a:lnTo>
                    <a:pt x="1758" y="1135"/>
                  </a:lnTo>
                  <a:lnTo>
                    <a:pt x="1758" y="1192"/>
                  </a:lnTo>
                  <a:lnTo>
                    <a:pt x="1871" y="1192"/>
                  </a:lnTo>
                  <a:lnTo>
                    <a:pt x="1871" y="1135"/>
                  </a:lnTo>
                  <a:lnTo>
                    <a:pt x="1928" y="1135"/>
                  </a:lnTo>
                  <a:lnTo>
                    <a:pt x="1928" y="1021"/>
                  </a:lnTo>
                  <a:lnTo>
                    <a:pt x="1985" y="1021"/>
                  </a:lnTo>
                  <a:lnTo>
                    <a:pt x="1985" y="795"/>
                  </a:lnTo>
                  <a:lnTo>
                    <a:pt x="2041" y="79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0" name="Freeform 926"/>
            <p:cNvSpPr>
              <a:spLocks/>
            </p:cNvSpPr>
            <p:nvPr/>
          </p:nvSpPr>
          <p:spPr bwMode="auto">
            <a:xfrm>
              <a:off x="4429" y="1606"/>
              <a:ext cx="850" cy="794"/>
            </a:xfrm>
            <a:custGeom>
              <a:avLst/>
              <a:gdLst>
                <a:gd name="T0" fmla="*/ 850 w 850"/>
                <a:gd name="T1" fmla="*/ 738 h 794"/>
                <a:gd name="T2" fmla="*/ 850 w 850"/>
                <a:gd name="T3" fmla="*/ 681 h 794"/>
                <a:gd name="T4" fmla="*/ 794 w 850"/>
                <a:gd name="T5" fmla="*/ 681 h 794"/>
                <a:gd name="T6" fmla="*/ 794 w 850"/>
                <a:gd name="T7" fmla="*/ 567 h 794"/>
                <a:gd name="T8" fmla="*/ 737 w 850"/>
                <a:gd name="T9" fmla="*/ 567 h 794"/>
                <a:gd name="T10" fmla="*/ 737 w 850"/>
                <a:gd name="T11" fmla="*/ 454 h 794"/>
                <a:gd name="T12" fmla="*/ 680 w 850"/>
                <a:gd name="T13" fmla="*/ 454 h 794"/>
                <a:gd name="T14" fmla="*/ 680 w 850"/>
                <a:gd name="T15" fmla="*/ 397 h 794"/>
                <a:gd name="T16" fmla="*/ 624 w 850"/>
                <a:gd name="T17" fmla="*/ 397 h 794"/>
                <a:gd name="T18" fmla="*/ 624 w 850"/>
                <a:gd name="T19" fmla="*/ 341 h 794"/>
                <a:gd name="T20" fmla="*/ 567 w 850"/>
                <a:gd name="T21" fmla="*/ 341 h 794"/>
                <a:gd name="T22" fmla="*/ 567 w 850"/>
                <a:gd name="T23" fmla="*/ 227 h 794"/>
                <a:gd name="T24" fmla="*/ 510 w 850"/>
                <a:gd name="T25" fmla="*/ 227 h 794"/>
                <a:gd name="T26" fmla="*/ 510 w 850"/>
                <a:gd name="T27" fmla="*/ 114 h 794"/>
                <a:gd name="T28" fmla="*/ 454 w 850"/>
                <a:gd name="T29" fmla="*/ 114 h 794"/>
                <a:gd name="T30" fmla="*/ 454 w 850"/>
                <a:gd name="T31" fmla="*/ 57 h 794"/>
                <a:gd name="T32" fmla="*/ 397 w 850"/>
                <a:gd name="T33" fmla="*/ 57 h 794"/>
                <a:gd name="T34" fmla="*/ 397 w 850"/>
                <a:gd name="T35" fmla="*/ 0 h 794"/>
                <a:gd name="T36" fmla="*/ 283 w 850"/>
                <a:gd name="T37" fmla="*/ 0 h 794"/>
                <a:gd name="T38" fmla="*/ 283 w 850"/>
                <a:gd name="T39" fmla="*/ 57 h 794"/>
                <a:gd name="T40" fmla="*/ 170 w 850"/>
                <a:gd name="T41" fmla="*/ 57 h 794"/>
                <a:gd name="T42" fmla="*/ 170 w 850"/>
                <a:gd name="T43" fmla="*/ 171 h 794"/>
                <a:gd name="T44" fmla="*/ 113 w 850"/>
                <a:gd name="T45" fmla="*/ 171 h 794"/>
                <a:gd name="T46" fmla="*/ 113 w 850"/>
                <a:gd name="T47" fmla="*/ 284 h 794"/>
                <a:gd name="T48" fmla="*/ 0 w 850"/>
                <a:gd name="T49" fmla="*/ 284 h 794"/>
                <a:gd name="T50" fmla="*/ 0 w 850"/>
                <a:gd name="T51" fmla="*/ 397 h 794"/>
                <a:gd name="T52" fmla="*/ 57 w 850"/>
                <a:gd name="T53" fmla="*/ 397 h 794"/>
                <a:gd name="T54" fmla="*/ 57 w 850"/>
                <a:gd name="T55" fmla="*/ 454 h 794"/>
                <a:gd name="T56" fmla="*/ 113 w 850"/>
                <a:gd name="T57" fmla="*/ 454 h 794"/>
                <a:gd name="T58" fmla="*/ 113 w 850"/>
                <a:gd name="T59" fmla="*/ 511 h 794"/>
                <a:gd name="T60" fmla="*/ 170 w 850"/>
                <a:gd name="T61" fmla="*/ 511 h 794"/>
                <a:gd name="T62" fmla="*/ 170 w 850"/>
                <a:gd name="T63" fmla="*/ 567 h 794"/>
                <a:gd name="T64" fmla="*/ 227 w 850"/>
                <a:gd name="T65" fmla="*/ 567 h 794"/>
                <a:gd name="T66" fmla="*/ 227 w 850"/>
                <a:gd name="T67" fmla="*/ 624 h 794"/>
                <a:gd name="T68" fmla="*/ 397 w 850"/>
                <a:gd name="T69" fmla="*/ 624 h 794"/>
                <a:gd name="T70" fmla="*/ 397 w 850"/>
                <a:gd name="T71" fmla="*/ 681 h 794"/>
                <a:gd name="T72" fmla="*/ 510 w 850"/>
                <a:gd name="T73" fmla="*/ 681 h 794"/>
                <a:gd name="T74" fmla="*/ 510 w 850"/>
                <a:gd name="T75" fmla="*/ 624 h 794"/>
                <a:gd name="T76" fmla="*/ 737 w 850"/>
                <a:gd name="T77" fmla="*/ 624 h 794"/>
                <a:gd name="T78" fmla="*/ 737 w 850"/>
                <a:gd name="T79" fmla="*/ 794 h 794"/>
                <a:gd name="T80" fmla="*/ 794 w 850"/>
                <a:gd name="T81" fmla="*/ 794 h 794"/>
                <a:gd name="T82" fmla="*/ 794 w 850"/>
                <a:gd name="T83" fmla="*/ 738 h 794"/>
                <a:gd name="T84" fmla="*/ 850 w 850"/>
                <a:gd name="T85" fmla="*/ 738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50" h="794">
                  <a:moveTo>
                    <a:pt x="850" y="738"/>
                  </a:moveTo>
                  <a:lnTo>
                    <a:pt x="850" y="681"/>
                  </a:lnTo>
                  <a:lnTo>
                    <a:pt x="794" y="681"/>
                  </a:lnTo>
                  <a:lnTo>
                    <a:pt x="794" y="567"/>
                  </a:lnTo>
                  <a:lnTo>
                    <a:pt x="737" y="567"/>
                  </a:lnTo>
                  <a:lnTo>
                    <a:pt x="737" y="454"/>
                  </a:lnTo>
                  <a:lnTo>
                    <a:pt x="680" y="454"/>
                  </a:lnTo>
                  <a:lnTo>
                    <a:pt x="680" y="397"/>
                  </a:lnTo>
                  <a:lnTo>
                    <a:pt x="624" y="397"/>
                  </a:lnTo>
                  <a:lnTo>
                    <a:pt x="624" y="341"/>
                  </a:lnTo>
                  <a:lnTo>
                    <a:pt x="567" y="341"/>
                  </a:lnTo>
                  <a:lnTo>
                    <a:pt x="567" y="227"/>
                  </a:lnTo>
                  <a:lnTo>
                    <a:pt x="510" y="227"/>
                  </a:lnTo>
                  <a:lnTo>
                    <a:pt x="510" y="114"/>
                  </a:lnTo>
                  <a:lnTo>
                    <a:pt x="454" y="114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170" y="57"/>
                  </a:lnTo>
                  <a:lnTo>
                    <a:pt x="170" y="171"/>
                  </a:lnTo>
                  <a:lnTo>
                    <a:pt x="113" y="171"/>
                  </a:lnTo>
                  <a:lnTo>
                    <a:pt x="113" y="284"/>
                  </a:lnTo>
                  <a:lnTo>
                    <a:pt x="0" y="284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454"/>
                  </a:lnTo>
                  <a:lnTo>
                    <a:pt x="113" y="454"/>
                  </a:lnTo>
                  <a:lnTo>
                    <a:pt x="113" y="511"/>
                  </a:lnTo>
                  <a:lnTo>
                    <a:pt x="170" y="511"/>
                  </a:lnTo>
                  <a:lnTo>
                    <a:pt x="170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397" y="624"/>
                  </a:lnTo>
                  <a:lnTo>
                    <a:pt x="397" y="681"/>
                  </a:lnTo>
                  <a:lnTo>
                    <a:pt x="510" y="681"/>
                  </a:lnTo>
                  <a:lnTo>
                    <a:pt x="510" y="624"/>
                  </a:lnTo>
                  <a:lnTo>
                    <a:pt x="737" y="624"/>
                  </a:lnTo>
                  <a:lnTo>
                    <a:pt x="737" y="794"/>
                  </a:lnTo>
                  <a:lnTo>
                    <a:pt x="794" y="794"/>
                  </a:lnTo>
                  <a:lnTo>
                    <a:pt x="794" y="738"/>
                  </a:lnTo>
                  <a:lnTo>
                    <a:pt x="850" y="73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1" name="Freeform 927"/>
            <p:cNvSpPr>
              <a:spLocks/>
            </p:cNvSpPr>
            <p:nvPr/>
          </p:nvSpPr>
          <p:spPr bwMode="auto">
            <a:xfrm>
              <a:off x="4996" y="643"/>
              <a:ext cx="2325" cy="2381"/>
            </a:xfrm>
            <a:custGeom>
              <a:avLst/>
              <a:gdLst>
                <a:gd name="T0" fmla="*/ 1247 w 2325"/>
                <a:gd name="T1" fmla="*/ 1984 h 2381"/>
                <a:gd name="T2" fmla="*/ 1304 w 2325"/>
                <a:gd name="T3" fmla="*/ 2041 h 2381"/>
                <a:gd name="T4" fmla="*/ 1417 w 2325"/>
                <a:gd name="T5" fmla="*/ 2154 h 2381"/>
                <a:gd name="T6" fmla="*/ 1531 w 2325"/>
                <a:gd name="T7" fmla="*/ 2268 h 2381"/>
                <a:gd name="T8" fmla="*/ 1758 w 2325"/>
                <a:gd name="T9" fmla="*/ 2324 h 2381"/>
                <a:gd name="T10" fmla="*/ 1871 w 2325"/>
                <a:gd name="T11" fmla="*/ 2211 h 2381"/>
                <a:gd name="T12" fmla="*/ 1928 w 2325"/>
                <a:gd name="T13" fmla="*/ 2268 h 2381"/>
                <a:gd name="T14" fmla="*/ 1984 w 2325"/>
                <a:gd name="T15" fmla="*/ 2324 h 2381"/>
                <a:gd name="T16" fmla="*/ 2211 w 2325"/>
                <a:gd name="T17" fmla="*/ 2381 h 2381"/>
                <a:gd name="T18" fmla="*/ 2268 w 2325"/>
                <a:gd name="T19" fmla="*/ 2268 h 2381"/>
                <a:gd name="T20" fmla="*/ 2325 w 2325"/>
                <a:gd name="T21" fmla="*/ 2097 h 2381"/>
                <a:gd name="T22" fmla="*/ 2268 w 2325"/>
                <a:gd name="T23" fmla="*/ 1984 h 2381"/>
                <a:gd name="T24" fmla="*/ 2211 w 2325"/>
                <a:gd name="T25" fmla="*/ 1304 h 2381"/>
                <a:gd name="T26" fmla="*/ 2098 w 2325"/>
                <a:gd name="T27" fmla="*/ 1190 h 2381"/>
                <a:gd name="T28" fmla="*/ 1984 w 2325"/>
                <a:gd name="T29" fmla="*/ 1077 h 2381"/>
                <a:gd name="T30" fmla="*/ 1928 w 2325"/>
                <a:gd name="T31" fmla="*/ 1133 h 2381"/>
                <a:gd name="T32" fmla="*/ 1871 w 2325"/>
                <a:gd name="T33" fmla="*/ 1077 h 2381"/>
                <a:gd name="T34" fmla="*/ 1758 w 2325"/>
                <a:gd name="T35" fmla="*/ 963 h 2381"/>
                <a:gd name="T36" fmla="*/ 1588 w 2325"/>
                <a:gd name="T37" fmla="*/ 850 h 2381"/>
                <a:gd name="T38" fmla="*/ 1531 w 2325"/>
                <a:gd name="T39" fmla="*/ 793 h 2381"/>
                <a:gd name="T40" fmla="*/ 1417 w 2325"/>
                <a:gd name="T41" fmla="*/ 567 h 2381"/>
                <a:gd name="T42" fmla="*/ 1361 w 2325"/>
                <a:gd name="T43" fmla="*/ 510 h 2381"/>
                <a:gd name="T44" fmla="*/ 1247 w 2325"/>
                <a:gd name="T45" fmla="*/ 453 h 2381"/>
                <a:gd name="T46" fmla="*/ 1134 w 2325"/>
                <a:gd name="T47" fmla="*/ 510 h 2381"/>
                <a:gd name="T48" fmla="*/ 1021 w 2325"/>
                <a:gd name="T49" fmla="*/ 396 h 2381"/>
                <a:gd name="T50" fmla="*/ 907 w 2325"/>
                <a:gd name="T51" fmla="*/ 340 h 2381"/>
                <a:gd name="T52" fmla="*/ 850 w 2325"/>
                <a:gd name="T53" fmla="*/ 283 h 2381"/>
                <a:gd name="T54" fmla="*/ 794 w 2325"/>
                <a:gd name="T55" fmla="*/ 396 h 2381"/>
                <a:gd name="T56" fmla="*/ 680 w 2325"/>
                <a:gd name="T57" fmla="*/ 340 h 2381"/>
                <a:gd name="T58" fmla="*/ 624 w 2325"/>
                <a:gd name="T59" fmla="*/ 283 h 2381"/>
                <a:gd name="T60" fmla="*/ 567 w 2325"/>
                <a:gd name="T61" fmla="*/ 226 h 2381"/>
                <a:gd name="T62" fmla="*/ 340 w 2325"/>
                <a:gd name="T63" fmla="*/ 170 h 2381"/>
                <a:gd name="T64" fmla="*/ 227 w 2325"/>
                <a:gd name="T65" fmla="*/ 113 h 2381"/>
                <a:gd name="T66" fmla="*/ 170 w 2325"/>
                <a:gd name="T67" fmla="*/ 56 h 2381"/>
                <a:gd name="T68" fmla="*/ 57 w 2325"/>
                <a:gd name="T69" fmla="*/ 0 h 2381"/>
                <a:gd name="T70" fmla="*/ 0 w 2325"/>
                <a:gd name="T71" fmla="*/ 56 h 2381"/>
                <a:gd name="T72" fmla="*/ 57 w 2325"/>
                <a:gd name="T73" fmla="*/ 283 h 2381"/>
                <a:gd name="T74" fmla="*/ 0 w 2325"/>
                <a:gd name="T75" fmla="*/ 396 h 2381"/>
                <a:gd name="T76" fmla="*/ 57 w 2325"/>
                <a:gd name="T77" fmla="*/ 453 h 2381"/>
                <a:gd name="T78" fmla="*/ 113 w 2325"/>
                <a:gd name="T79" fmla="*/ 510 h 2381"/>
                <a:gd name="T80" fmla="*/ 170 w 2325"/>
                <a:gd name="T81" fmla="*/ 567 h 2381"/>
                <a:gd name="T82" fmla="*/ 283 w 2325"/>
                <a:gd name="T83" fmla="*/ 623 h 2381"/>
                <a:gd name="T84" fmla="*/ 510 w 2325"/>
                <a:gd name="T85" fmla="*/ 680 h 2381"/>
                <a:gd name="T86" fmla="*/ 624 w 2325"/>
                <a:gd name="T87" fmla="*/ 737 h 2381"/>
                <a:gd name="T88" fmla="*/ 680 w 2325"/>
                <a:gd name="T89" fmla="*/ 1077 h 2381"/>
                <a:gd name="T90" fmla="*/ 850 w 2325"/>
                <a:gd name="T91" fmla="*/ 1134 h 2381"/>
                <a:gd name="T92" fmla="*/ 907 w 2325"/>
                <a:gd name="T93" fmla="*/ 1190 h 2381"/>
                <a:gd name="T94" fmla="*/ 1021 w 2325"/>
                <a:gd name="T95" fmla="*/ 1247 h 2381"/>
                <a:gd name="T96" fmla="*/ 1077 w 2325"/>
                <a:gd name="T97" fmla="*/ 1304 h 2381"/>
                <a:gd name="T98" fmla="*/ 1134 w 2325"/>
                <a:gd name="T99" fmla="*/ 1360 h 2381"/>
                <a:gd name="T100" fmla="*/ 1191 w 2325"/>
                <a:gd name="T101" fmla="*/ 1417 h 2381"/>
                <a:gd name="T102" fmla="*/ 1247 w 2325"/>
                <a:gd name="T103" fmla="*/ 1474 h 2381"/>
                <a:gd name="T104" fmla="*/ 1304 w 2325"/>
                <a:gd name="T105" fmla="*/ 1530 h 2381"/>
                <a:gd name="T106" fmla="*/ 1247 w 2325"/>
                <a:gd name="T107" fmla="*/ 1644 h 2381"/>
                <a:gd name="T108" fmla="*/ 1191 w 2325"/>
                <a:gd name="T109" fmla="*/ 1701 h 2381"/>
                <a:gd name="T110" fmla="*/ 1134 w 2325"/>
                <a:gd name="T111" fmla="*/ 1757 h 2381"/>
                <a:gd name="T112" fmla="*/ 1191 w 2325"/>
                <a:gd name="T113" fmla="*/ 1984 h 2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325" h="2381">
                  <a:moveTo>
                    <a:pt x="1191" y="1984"/>
                  </a:moveTo>
                  <a:lnTo>
                    <a:pt x="1247" y="1984"/>
                  </a:lnTo>
                  <a:lnTo>
                    <a:pt x="1247" y="2041"/>
                  </a:lnTo>
                  <a:lnTo>
                    <a:pt x="1304" y="2041"/>
                  </a:lnTo>
                  <a:lnTo>
                    <a:pt x="1304" y="2154"/>
                  </a:lnTo>
                  <a:lnTo>
                    <a:pt x="1417" y="2154"/>
                  </a:lnTo>
                  <a:lnTo>
                    <a:pt x="1417" y="2268"/>
                  </a:lnTo>
                  <a:lnTo>
                    <a:pt x="1531" y="2268"/>
                  </a:lnTo>
                  <a:lnTo>
                    <a:pt x="1531" y="2324"/>
                  </a:lnTo>
                  <a:lnTo>
                    <a:pt x="1758" y="2324"/>
                  </a:lnTo>
                  <a:lnTo>
                    <a:pt x="1758" y="2211"/>
                  </a:lnTo>
                  <a:lnTo>
                    <a:pt x="1871" y="2211"/>
                  </a:lnTo>
                  <a:lnTo>
                    <a:pt x="1871" y="2268"/>
                  </a:lnTo>
                  <a:lnTo>
                    <a:pt x="1928" y="2268"/>
                  </a:lnTo>
                  <a:lnTo>
                    <a:pt x="1928" y="2324"/>
                  </a:lnTo>
                  <a:lnTo>
                    <a:pt x="1984" y="2324"/>
                  </a:lnTo>
                  <a:lnTo>
                    <a:pt x="1984" y="2381"/>
                  </a:lnTo>
                  <a:lnTo>
                    <a:pt x="2211" y="2381"/>
                  </a:lnTo>
                  <a:lnTo>
                    <a:pt x="2211" y="2268"/>
                  </a:lnTo>
                  <a:lnTo>
                    <a:pt x="2268" y="2268"/>
                  </a:lnTo>
                  <a:lnTo>
                    <a:pt x="2268" y="2097"/>
                  </a:lnTo>
                  <a:lnTo>
                    <a:pt x="2325" y="2097"/>
                  </a:lnTo>
                  <a:lnTo>
                    <a:pt x="2325" y="1984"/>
                  </a:lnTo>
                  <a:lnTo>
                    <a:pt x="2268" y="1984"/>
                  </a:lnTo>
                  <a:lnTo>
                    <a:pt x="2268" y="1304"/>
                  </a:lnTo>
                  <a:lnTo>
                    <a:pt x="2211" y="1304"/>
                  </a:lnTo>
                  <a:lnTo>
                    <a:pt x="2211" y="1190"/>
                  </a:lnTo>
                  <a:lnTo>
                    <a:pt x="2098" y="1190"/>
                  </a:lnTo>
                  <a:lnTo>
                    <a:pt x="2098" y="1077"/>
                  </a:lnTo>
                  <a:lnTo>
                    <a:pt x="1984" y="1077"/>
                  </a:lnTo>
                  <a:lnTo>
                    <a:pt x="1984" y="1134"/>
                  </a:lnTo>
                  <a:lnTo>
                    <a:pt x="1928" y="1133"/>
                  </a:lnTo>
                  <a:lnTo>
                    <a:pt x="1928" y="1077"/>
                  </a:lnTo>
                  <a:lnTo>
                    <a:pt x="1871" y="1077"/>
                  </a:lnTo>
                  <a:lnTo>
                    <a:pt x="1871" y="963"/>
                  </a:lnTo>
                  <a:lnTo>
                    <a:pt x="1758" y="963"/>
                  </a:lnTo>
                  <a:lnTo>
                    <a:pt x="1758" y="850"/>
                  </a:lnTo>
                  <a:lnTo>
                    <a:pt x="1588" y="850"/>
                  </a:lnTo>
                  <a:lnTo>
                    <a:pt x="1588" y="793"/>
                  </a:lnTo>
                  <a:lnTo>
                    <a:pt x="1531" y="793"/>
                  </a:lnTo>
                  <a:lnTo>
                    <a:pt x="1531" y="567"/>
                  </a:lnTo>
                  <a:lnTo>
                    <a:pt x="1417" y="567"/>
                  </a:lnTo>
                  <a:lnTo>
                    <a:pt x="1417" y="510"/>
                  </a:lnTo>
                  <a:lnTo>
                    <a:pt x="1361" y="510"/>
                  </a:lnTo>
                  <a:lnTo>
                    <a:pt x="1361" y="453"/>
                  </a:lnTo>
                  <a:lnTo>
                    <a:pt x="1247" y="453"/>
                  </a:lnTo>
                  <a:lnTo>
                    <a:pt x="1247" y="510"/>
                  </a:lnTo>
                  <a:lnTo>
                    <a:pt x="1134" y="510"/>
                  </a:lnTo>
                  <a:lnTo>
                    <a:pt x="1134" y="396"/>
                  </a:lnTo>
                  <a:lnTo>
                    <a:pt x="1021" y="396"/>
                  </a:lnTo>
                  <a:lnTo>
                    <a:pt x="1021" y="340"/>
                  </a:lnTo>
                  <a:lnTo>
                    <a:pt x="907" y="340"/>
                  </a:lnTo>
                  <a:lnTo>
                    <a:pt x="907" y="283"/>
                  </a:lnTo>
                  <a:lnTo>
                    <a:pt x="850" y="283"/>
                  </a:lnTo>
                  <a:lnTo>
                    <a:pt x="850" y="396"/>
                  </a:lnTo>
                  <a:lnTo>
                    <a:pt x="794" y="396"/>
                  </a:lnTo>
                  <a:lnTo>
                    <a:pt x="794" y="340"/>
                  </a:lnTo>
                  <a:lnTo>
                    <a:pt x="680" y="340"/>
                  </a:lnTo>
                  <a:lnTo>
                    <a:pt x="680" y="283"/>
                  </a:lnTo>
                  <a:lnTo>
                    <a:pt x="624" y="283"/>
                  </a:lnTo>
                  <a:lnTo>
                    <a:pt x="624" y="226"/>
                  </a:lnTo>
                  <a:lnTo>
                    <a:pt x="567" y="226"/>
                  </a:lnTo>
                  <a:lnTo>
                    <a:pt x="567" y="170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96"/>
                  </a:lnTo>
                  <a:lnTo>
                    <a:pt x="0" y="396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623"/>
                  </a:lnTo>
                  <a:lnTo>
                    <a:pt x="283" y="623"/>
                  </a:lnTo>
                  <a:lnTo>
                    <a:pt x="283" y="680"/>
                  </a:lnTo>
                  <a:lnTo>
                    <a:pt x="510" y="680"/>
                  </a:lnTo>
                  <a:lnTo>
                    <a:pt x="510" y="737"/>
                  </a:lnTo>
                  <a:lnTo>
                    <a:pt x="624" y="737"/>
                  </a:lnTo>
                  <a:lnTo>
                    <a:pt x="624" y="1077"/>
                  </a:lnTo>
                  <a:lnTo>
                    <a:pt x="680" y="1077"/>
                  </a:lnTo>
                  <a:lnTo>
                    <a:pt x="680" y="1134"/>
                  </a:lnTo>
                  <a:lnTo>
                    <a:pt x="850" y="1134"/>
                  </a:lnTo>
                  <a:lnTo>
                    <a:pt x="850" y="1190"/>
                  </a:lnTo>
                  <a:lnTo>
                    <a:pt x="907" y="1190"/>
                  </a:lnTo>
                  <a:lnTo>
                    <a:pt x="907" y="1247"/>
                  </a:lnTo>
                  <a:lnTo>
                    <a:pt x="1021" y="1247"/>
                  </a:lnTo>
                  <a:lnTo>
                    <a:pt x="1021" y="1304"/>
                  </a:lnTo>
                  <a:lnTo>
                    <a:pt x="1077" y="1304"/>
                  </a:lnTo>
                  <a:lnTo>
                    <a:pt x="1077" y="1360"/>
                  </a:lnTo>
                  <a:lnTo>
                    <a:pt x="1134" y="1360"/>
                  </a:lnTo>
                  <a:lnTo>
                    <a:pt x="1134" y="1417"/>
                  </a:lnTo>
                  <a:lnTo>
                    <a:pt x="1191" y="1417"/>
                  </a:lnTo>
                  <a:lnTo>
                    <a:pt x="1191" y="1474"/>
                  </a:lnTo>
                  <a:lnTo>
                    <a:pt x="1247" y="1474"/>
                  </a:lnTo>
                  <a:lnTo>
                    <a:pt x="1247" y="1530"/>
                  </a:lnTo>
                  <a:lnTo>
                    <a:pt x="1304" y="1530"/>
                  </a:lnTo>
                  <a:lnTo>
                    <a:pt x="1304" y="1644"/>
                  </a:lnTo>
                  <a:lnTo>
                    <a:pt x="1247" y="1644"/>
                  </a:lnTo>
                  <a:lnTo>
                    <a:pt x="1247" y="1701"/>
                  </a:lnTo>
                  <a:lnTo>
                    <a:pt x="1191" y="1701"/>
                  </a:lnTo>
                  <a:lnTo>
                    <a:pt x="1191" y="1757"/>
                  </a:lnTo>
                  <a:lnTo>
                    <a:pt x="1134" y="1757"/>
                  </a:lnTo>
                  <a:lnTo>
                    <a:pt x="1134" y="1984"/>
                  </a:lnTo>
                  <a:lnTo>
                    <a:pt x="1191" y="198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3" name="Freeform 929"/>
            <p:cNvSpPr>
              <a:spLocks/>
            </p:cNvSpPr>
            <p:nvPr/>
          </p:nvSpPr>
          <p:spPr bwMode="auto">
            <a:xfrm>
              <a:off x="4826" y="1096"/>
              <a:ext cx="1474" cy="1531"/>
            </a:xfrm>
            <a:custGeom>
              <a:avLst/>
              <a:gdLst>
                <a:gd name="T0" fmla="*/ 227 w 1474"/>
                <a:gd name="T1" fmla="*/ 0 h 1531"/>
                <a:gd name="T2" fmla="*/ 283 w 1474"/>
                <a:gd name="T3" fmla="*/ 57 h 1531"/>
                <a:gd name="T4" fmla="*/ 340 w 1474"/>
                <a:gd name="T5" fmla="*/ 114 h 1531"/>
                <a:gd name="T6" fmla="*/ 453 w 1474"/>
                <a:gd name="T7" fmla="*/ 170 h 1531"/>
                <a:gd name="T8" fmla="*/ 680 w 1474"/>
                <a:gd name="T9" fmla="*/ 227 h 1531"/>
                <a:gd name="T10" fmla="*/ 794 w 1474"/>
                <a:gd name="T11" fmla="*/ 284 h 1531"/>
                <a:gd name="T12" fmla="*/ 850 w 1474"/>
                <a:gd name="T13" fmla="*/ 624 h 1531"/>
                <a:gd name="T14" fmla="*/ 1020 w 1474"/>
                <a:gd name="T15" fmla="*/ 681 h 1531"/>
                <a:gd name="T16" fmla="*/ 1077 w 1474"/>
                <a:gd name="T17" fmla="*/ 737 h 1531"/>
                <a:gd name="T18" fmla="*/ 1191 w 1474"/>
                <a:gd name="T19" fmla="*/ 794 h 1531"/>
                <a:gd name="T20" fmla="*/ 1247 w 1474"/>
                <a:gd name="T21" fmla="*/ 851 h 1531"/>
                <a:gd name="T22" fmla="*/ 1304 w 1474"/>
                <a:gd name="T23" fmla="*/ 907 h 1531"/>
                <a:gd name="T24" fmla="*/ 1361 w 1474"/>
                <a:gd name="T25" fmla="*/ 964 h 1531"/>
                <a:gd name="T26" fmla="*/ 1417 w 1474"/>
                <a:gd name="T27" fmla="*/ 1021 h 1531"/>
                <a:gd name="T28" fmla="*/ 1474 w 1474"/>
                <a:gd name="T29" fmla="*/ 1077 h 1531"/>
                <a:gd name="T30" fmla="*/ 1417 w 1474"/>
                <a:gd name="T31" fmla="*/ 1191 h 1531"/>
                <a:gd name="T32" fmla="*/ 1361 w 1474"/>
                <a:gd name="T33" fmla="*/ 1248 h 1531"/>
                <a:gd name="T34" fmla="*/ 1304 w 1474"/>
                <a:gd name="T35" fmla="*/ 1304 h 1531"/>
                <a:gd name="T36" fmla="*/ 964 w 1474"/>
                <a:gd name="T37" fmla="*/ 1531 h 1531"/>
                <a:gd name="T38" fmla="*/ 850 w 1474"/>
                <a:gd name="T39" fmla="*/ 1474 h 1531"/>
                <a:gd name="T40" fmla="*/ 794 w 1474"/>
                <a:gd name="T41" fmla="*/ 1418 h 1531"/>
                <a:gd name="T42" fmla="*/ 737 w 1474"/>
                <a:gd name="T43" fmla="*/ 1191 h 1531"/>
                <a:gd name="T44" fmla="*/ 567 w 1474"/>
                <a:gd name="T45" fmla="*/ 1134 h 1531"/>
                <a:gd name="T46" fmla="*/ 510 w 1474"/>
                <a:gd name="T47" fmla="*/ 1191 h 1531"/>
                <a:gd name="T48" fmla="*/ 453 w 1474"/>
                <a:gd name="T49" fmla="*/ 1304 h 1531"/>
                <a:gd name="T50" fmla="*/ 397 w 1474"/>
                <a:gd name="T51" fmla="*/ 1191 h 1531"/>
                <a:gd name="T52" fmla="*/ 340 w 1474"/>
                <a:gd name="T53" fmla="*/ 1077 h 1531"/>
                <a:gd name="T54" fmla="*/ 283 w 1474"/>
                <a:gd name="T55" fmla="*/ 964 h 1531"/>
                <a:gd name="T56" fmla="*/ 227 w 1474"/>
                <a:gd name="T57" fmla="*/ 907 h 1531"/>
                <a:gd name="T58" fmla="*/ 170 w 1474"/>
                <a:gd name="T59" fmla="*/ 851 h 1531"/>
                <a:gd name="T60" fmla="*/ 113 w 1474"/>
                <a:gd name="T61" fmla="*/ 737 h 1531"/>
                <a:gd name="T62" fmla="*/ 57 w 1474"/>
                <a:gd name="T63" fmla="*/ 624 h 1531"/>
                <a:gd name="T64" fmla="*/ 0 w 1474"/>
                <a:gd name="T65" fmla="*/ 567 h 1531"/>
                <a:gd name="T66" fmla="*/ 57 w 1474"/>
                <a:gd name="T67" fmla="*/ 454 h 1531"/>
                <a:gd name="T68" fmla="*/ 113 w 1474"/>
                <a:gd name="T69" fmla="*/ 227 h 1531"/>
                <a:gd name="T70" fmla="*/ 170 w 1474"/>
                <a:gd name="T71" fmla="*/ 114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74" h="1531">
                  <a:moveTo>
                    <a:pt x="170" y="0"/>
                  </a:moveTo>
                  <a:lnTo>
                    <a:pt x="227" y="0"/>
                  </a:lnTo>
                  <a:lnTo>
                    <a:pt x="227" y="57"/>
                  </a:lnTo>
                  <a:lnTo>
                    <a:pt x="283" y="57"/>
                  </a:lnTo>
                  <a:lnTo>
                    <a:pt x="283" y="114"/>
                  </a:lnTo>
                  <a:lnTo>
                    <a:pt x="340" y="114"/>
                  </a:lnTo>
                  <a:lnTo>
                    <a:pt x="340" y="170"/>
                  </a:lnTo>
                  <a:lnTo>
                    <a:pt x="453" y="170"/>
                  </a:lnTo>
                  <a:lnTo>
                    <a:pt x="453" y="227"/>
                  </a:lnTo>
                  <a:lnTo>
                    <a:pt x="680" y="227"/>
                  </a:lnTo>
                  <a:lnTo>
                    <a:pt x="680" y="284"/>
                  </a:lnTo>
                  <a:lnTo>
                    <a:pt x="794" y="284"/>
                  </a:lnTo>
                  <a:lnTo>
                    <a:pt x="794" y="624"/>
                  </a:lnTo>
                  <a:lnTo>
                    <a:pt x="850" y="624"/>
                  </a:lnTo>
                  <a:lnTo>
                    <a:pt x="850" y="681"/>
                  </a:lnTo>
                  <a:lnTo>
                    <a:pt x="1020" y="681"/>
                  </a:lnTo>
                  <a:lnTo>
                    <a:pt x="1020" y="737"/>
                  </a:lnTo>
                  <a:lnTo>
                    <a:pt x="1077" y="737"/>
                  </a:lnTo>
                  <a:lnTo>
                    <a:pt x="1077" y="794"/>
                  </a:lnTo>
                  <a:lnTo>
                    <a:pt x="1191" y="794"/>
                  </a:lnTo>
                  <a:lnTo>
                    <a:pt x="1191" y="851"/>
                  </a:lnTo>
                  <a:lnTo>
                    <a:pt x="1247" y="851"/>
                  </a:lnTo>
                  <a:lnTo>
                    <a:pt x="1247" y="907"/>
                  </a:lnTo>
                  <a:lnTo>
                    <a:pt x="1304" y="907"/>
                  </a:lnTo>
                  <a:lnTo>
                    <a:pt x="1304" y="964"/>
                  </a:lnTo>
                  <a:lnTo>
                    <a:pt x="1361" y="964"/>
                  </a:lnTo>
                  <a:lnTo>
                    <a:pt x="1361" y="1021"/>
                  </a:lnTo>
                  <a:lnTo>
                    <a:pt x="1417" y="1021"/>
                  </a:lnTo>
                  <a:lnTo>
                    <a:pt x="1417" y="1077"/>
                  </a:lnTo>
                  <a:lnTo>
                    <a:pt x="1474" y="1077"/>
                  </a:lnTo>
                  <a:lnTo>
                    <a:pt x="1474" y="1191"/>
                  </a:lnTo>
                  <a:lnTo>
                    <a:pt x="1417" y="1191"/>
                  </a:lnTo>
                  <a:lnTo>
                    <a:pt x="1417" y="1248"/>
                  </a:lnTo>
                  <a:lnTo>
                    <a:pt x="1361" y="1248"/>
                  </a:lnTo>
                  <a:lnTo>
                    <a:pt x="1361" y="1304"/>
                  </a:lnTo>
                  <a:lnTo>
                    <a:pt x="1304" y="1304"/>
                  </a:lnTo>
                  <a:lnTo>
                    <a:pt x="1304" y="1531"/>
                  </a:lnTo>
                  <a:lnTo>
                    <a:pt x="964" y="1531"/>
                  </a:lnTo>
                  <a:lnTo>
                    <a:pt x="964" y="1474"/>
                  </a:lnTo>
                  <a:lnTo>
                    <a:pt x="850" y="1474"/>
                  </a:lnTo>
                  <a:lnTo>
                    <a:pt x="850" y="1418"/>
                  </a:lnTo>
                  <a:lnTo>
                    <a:pt x="794" y="1418"/>
                  </a:lnTo>
                  <a:lnTo>
                    <a:pt x="794" y="1191"/>
                  </a:lnTo>
                  <a:lnTo>
                    <a:pt x="737" y="1191"/>
                  </a:lnTo>
                  <a:lnTo>
                    <a:pt x="737" y="1134"/>
                  </a:lnTo>
                  <a:lnTo>
                    <a:pt x="567" y="1134"/>
                  </a:lnTo>
                  <a:lnTo>
                    <a:pt x="567" y="1191"/>
                  </a:lnTo>
                  <a:lnTo>
                    <a:pt x="510" y="1191"/>
                  </a:lnTo>
                  <a:lnTo>
                    <a:pt x="510" y="1304"/>
                  </a:lnTo>
                  <a:lnTo>
                    <a:pt x="453" y="1304"/>
                  </a:lnTo>
                  <a:lnTo>
                    <a:pt x="453" y="1191"/>
                  </a:lnTo>
                  <a:lnTo>
                    <a:pt x="397" y="1191"/>
                  </a:lnTo>
                  <a:lnTo>
                    <a:pt x="397" y="1077"/>
                  </a:lnTo>
                  <a:lnTo>
                    <a:pt x="340" y="1077"/>
                  </a:lnTo>
                  <a:lnTo>
                    <a:pt x="340" y="964"/>
                  </a:lnTo>
                  <a:lnTo>
                    <a:pt x="283" y="964"/>
                  </a:lnTo>
                  <a:lnTo>
                    <a:pt x="283" y="907"/>
                  </a:lnTo>
                  <a:lnTo>
                    <a:pt x="227" y="907"/>
                  </a:lnTo>
                  <a:lnTo>
                    <a:pt x="227" y="851"/>
                  </a:lnTo>
                  <a:lnTo>
                    <a:pt x="170" y="851"/>
                  </a:lnTo>
                  <a:lnTo>
                    <a:pt x="170" y="737"/>
                  </a:lnTo>
                  <a:lnTo>
                    <a:pt x="113" y="737"/>
                  </a:lnTo>
                  <a:lnTo>
                    <a:pt x="113" y="624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170" y="114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5" name="Freeform 931"/>
            <p:cNvSpPr>
              <a:spLocks/>
            </p:cNvSpPr>
            <p:nvPr/>
          </p:nvSpPr>
          <p:spPr bwMode="auto">
            <a:xfrm>
              <a:off x="2388" y="1663"/>
              <a:ext cx="1077" cy="1134"/>
            </a:xfrm>
            <a:custGeom>
              <a:avLst/>
              <a:gdLst>
                <a:gd name="T0" fmla="*/ 397 w 1077"/>
                <a:gd name="T1" fmla="*/ 1134 h 1134"/>
                <a:gd name="T2" fmla="*/ 226 w 1077"/>
                <a:gd name="T3" fmla="*/ 1134 h 1134"/>
                <a:gd name="T4" fmla="*/ 226 w 1077"/>
                <a:gd name="T5" fmla="*/ 1021 h 1134"/>
                <a:gd name="T6" fmla="*/ 170 w 1077"/>
                <a:gd name="T7" fmla="*/ 1021 h 1134"/>
                <a:gd name="T8" fmla="*/ 170 w 1077"/>
                <a:gd name="T9" fmla="*/ 851 h 1134"/>
                <a:gd name="T10" fmla="*/ 113 w 1077"/>
                <a:gd name="T11" fmla="*/ 851 h 1134"/>
                <a:gd name="T12" fmla="*/ 113 w 1077"/>
                <a:gd name="T13" fmla="*/ 794 h 1134"/>
                <a:gd name="T14" fmla="*/ 0 w 1077"/>
                <a:gd name="T15" fmla="*/ 794 h 1134"/>
                <a:gd name="T16" fmla="*/ 0 w 1077"/>
                <a:gd name="T17" fmla="*/ 737 h 1134"/>
                <a:gd name="T18" fmla="*/ 56 w 1077"/>
                <a:gd name="T19" fmla="*/ 737 h 1134"/>
                <a:gd name="T20" fmla="*/ 56 w 1077"/>
                <a:gd name="T21" fmla="*/ 681 h 1134"/>
                <a:gd name="T22" fmla="*/ 113 w 1077"/>
                <a:gd name="T23" fmla="*/ 681 h 1134"/>
                <a:gd name="T24" fmla="*/ 113 w 1077"/>
                <a:gd name="T25" fmla="*/ 567 h 1134"/>
                <a:gd name="T26" fmla="*/ 170 w 1077"/>
                <a:gd name="T27" fmla="*/ 567 h 1134"/>
                <a:gd name="T28" fmla="*/ 170 w 1077"/>
                <a:gd name="T29" fmla="*/ 454 h 1134"/>
                <a:gd name="T30" fmla="*/ 226 w 1077"/>
                <a:gd name="T31" fmla="*/ 454 h 1134"/>
                <a:gd name="T32" fmla="*/ 226 w 1077"/>
                <a:gd name="T33" fmla="*/ 170 h 1134"/>
                <a:gd name="T34" fmla="*/ 340 w 1077"/>
                <a:gd name="T35" fmla="*/ 170 h 1134"/>
                <a:gd name="T36" fmla="*/ 340 w 1077"/>
                <a:gd name="T37" fmla="*/ 227 h 1134"/>
                <a:gd name="T38" fmla="*/ 510 w 1077"/>
                <a:gd name="T39" fmla="*/ 227 h 1134"/>
                <a:gd name="T40" fmla="*/ 510 w 1077"/>
                <a:gd name="T41" fmla="*/ 170 h 1134"/>
                <a:gd name="T42" fmla="*/ 397 w 1077"/>
                <a:gd name="T43" fmla="*/ 170 h 1134"/>
                <a:gd name="T44" fmla="*/ 397 w 1077"/>
                <a:gd name="T45" fmla="*/ 114 h 1134"/>
                <a:gd name="T46" fmla="*/ 397 w 1077"/>
                <a:gd name="T47" fmla="*/ 57 h 1134"/>
                <a:gd name="T48" fmla="*/ 340 w 1077"/>
                <a:gd name="T49" fmla="*/ 57 h 1134"/>
                <a:gd name="T50" fmla="*/ 340 w 1077"/>
                <a:gd name="T51" fmla="*/ 0 h 1134"/>
                <a:gd name="T52" fmla="*/ 510 w 1077"/>
                <a:gd name="T53" fmla="*/ 0 h 1134"/>
                <a:gd name="T54" fmla="*/ 510 w 1077"/>
                <a:gd name="T55" fmla="*/ 57 h 1134"/>
                <a:gd name="T56" fmla="*/ 623 w 1077"/>
                <a:gd name="T57" fmla="*/ 57 h 1134"/>
                <a:gd name="T58" fmla="*/ 623 w 1077"/>
                <a:gd name="T59" fmla="*/ 170 h 1134"/>
                <a:gd name="T60" fmla="*/ 680 w 1077"/>
                <a:gd name="T61" fmla="*/ 170 h 1134"/>
                <a:gd name="T62" fmla="*/ 680 w 1077"/>
                <a:gd name="T63" fmla="*/ 114 h 1134"/>
                <a:gd name="T64" fmla="*/ 850 w 1077"/>
                <a:gd name="T65" fmla="*/ 114 h 1134"/>
                <a:gd name="T66" fmla="*/ 850 w 1077"/>
                <a:gd name="T67" fmla="*/ 170 h 1134"/>
                <a:gd name="T68" fmla="*/ 907 w 1077"/>
                <a:gd name="T69" fmla="*/ 170 h 1134"/>
                <a:gd name="T70" fmla="*/ 907 w 1077"/>
                <a:gd name="T71" fmla="*/ 227 h 1134"/>
                <a:gd name="T72" fmla="*/ 1020 w 1077"/>
                <a:gd name="T73" fmla="*/ 227 h 1134"/>
                <a:gd name="T74" fmla="*/ 1020 w 1077"/>
                <a:gd name="T75" fmla="*/ 284 h 1134"/>
                <a:gd name="T76" fmla="*/ 1077 w 1077"/>
                <a:gd name="T77" fmla="*/ 284 h 1134"/>
                <a:gd name="T78" fmla="*/ 1077 w 1077"/>
                <a:gd name="T79" fmla="*/ 397 h 1134"/>
                <a:gd name="T80" fmla="*/ 907 w 1077"/>
                <a:gd name="T81" fmla="*/ 397 h 1134"/>
                <a:gd name="T82" fmla="*/ 907 w 1077"/>
                <a:gd name="T83" fmla="*/ 567 h 1134"/>
                <a:gd name="T84" fmla="*/ 737 w 1077"/>
                <a:gd name="T85" fmla="*/ 567 h 1134"/>
                <a:gd name="T86" fmla="*/ 737 w 1077"/>
                <a:gd name="T87" fmla="*/ 907 h 1134"/>
                <a:gd name="T88" fmla="*/ 567 w 1077"/>
                <a:gd name="T89" fmla="*/ 907 h 1134"/>
                <a:gd name="T90" fmla="*/ 567 w 1077"/>
                <a:gd name="T91" fmla="*/ 964 h 1134"/>
                <a:gd name="T92" fmla="*/ 510 w 1077"/>
                <a:gd name="T93" fmla="*/ 964 h 1134"/>
                <a:gd name="T94" fmla="*/ 510 w 1077"/>
                <a:gd name="T95" fmla="*/ 1077 h 1134"/>
                <a:gd name="T96" fmla="*/ 453 w 1077"/>
                <a:gd name="T97" fmla="*/ 1077 h 1134"/>
                <a:gd name="T98" fmla="*/ 453 w 1077"/>
                <a:gd name="T99" fmla="*/ 1134 h 1134"/>
                <a:gd name="T100" fmla="*/ 397 w 1077"/>
                <a:gd name="T101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77" h="1134">
                  <a:moveTo>
                    <a:pt x="397" y="1134"/>
                  </a:moveTo>
                  <a:lnTo>
                    <a:pt x="226" y="1134"/>
                  </a:lnTo>
                  <a:lnTo>
                    <a:pt x="226" y="1021"/>
                  </a:lnTo>
                  <a:lnTo>
                    <a:pt x="170" y="1021"/>
                  </a:lnTo>
                  <a:lnTo>
                    <a:pt x="170" y="851"/>
                  </a:lnTo>
                  <a:lnTo>
                    <a:pt x="113" y="851"/>
                  </a:lnTo>
                  <a:lnTo>
                    <a:pt x="113" y="794"/>
                  </a:lnTo>
                  <a:lnTo>
                    <a:pt x="0" y="794"/>
                  </a:lnTo>
                  <a:lnTo>
                    <a:pt x="0" y="737"/>
                  </a:lnTo>
                  <a:lnTo>
                    <a:pt x="56" y="737"/>
                  </a:lnTo>
                  <a:lnTo>
                    <a:pt x="56" y="681"/>
                  </a:lnTo>
                  <a:lnTo>
                    <a:pt x="113" y="681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454"/>
                  </a:lnTo>
                  <a:lnTo>
                    <a:pt x="226" y="454"/>
                  </a:lnTo>
                  <a:lnTo>
                    <a:pt x="226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510" y="227"/>
                  </a:lnTo>
                  <a:lnTo>
                    <a:pt x="510" y="170"/>
                  </a:lnTo>
                  <a:lnTo>
                    <a:pt x="397" y="170"/>
                  </a:lnTo>
                  <a:lnTo>
                    <a:pt x="397" y="114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623" y="57"/>
                  </a:lnTo>
                  <a:lnTo>
                    <a:pt x="623" y="170"/>
                  </a:lnTo>
                  <a:lnTo>
                    <a:pt x="680" y="170"/>
                  </a:lnTo>
                  <a:lnTo>
                    <a:pt x="680" y="114"/>
                  </a:lnTo>
                  <a:lnTo>
                    <a:pt x="850" y="114"/>
                  </a:lnTo>
                  <a:lnTo>
                    <a:pt x="850" y="170"/>
                  </a:lnTo>
                  <a:lnTo>
                    <a:pt x="907" y="170"/>
                  </a:lnTo>
                  <a:lnTo>
                    <a:pt x="907" y="227"/>
                  </a:lnTo>
                  <a:lnTo>
                    <a:pt x="1020" y="227"/>
                  </a:lnTo>
                  <a:lnTo>
                    <a:pt x="1020" y="284"/>
                  </a:lnTo>
                  <a:lnTo>
                    <a:pt x="1077" y="284"/>
                  </a:lnTo>
                  <a:lnTo>
                    <a:pt x="1077" y="397"/>
                  </a:lnTo>
                  <a:lnTo>
                    <a:pt x="907" y="397"/>
                  </a:lnTo>
                  <a:lnTo>
                    <a:pt x="907" y="567"/>
                  </a:lnTo>
                  <a:lnTo>
                    <a:pt x="737" y="567"/>
                  </a:lnTo>
                  <a:lnTo>
                    <a:pt x="737" y="907"/>
                  </a:lnTo>
                  <a:lnTo>
                    <a:pt x="567" y="907"/>
                  </a:lnTo>
                  <a:lnTo>
                    <a:pt x="567" y="964"/>
                  </a:lnTo>
                  <a:lnTo>
                    <a:pt x="510" y="964"/>
                  </a:lnTo>
                  <a:lnTo>
                    <a:pt x="510" y="1077"/>
                  </a:lnTo>
                  <a:lnTo>
                    <a:pt x="453" y="1077"/>
                  </a:lnTo>
                  <a:lnTo>
                    <a:pt x="453" y="1134"/>
                  </a:lnTo>
                  <a:lnTo>
                    <a:pt x="397" y="113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7" name="Freeform 933"/>
            <p:cNvSpPr>
              <a:spLocks/>
            </p:cNvSpPr>
            <p:nvPr/>
          </p:nvSpPr>
          <p:spPr bwMode="auto">
            <a:xfrm>
              <a:off x="5790" y="132"/>
              <a:ext cx="1531" cy="1815"/>
            </a:xfrm>
            <a:custGeom>
              <a:avLst/>
              <a:gdLst>
                <a:gd name="T0" fmla="*/ 1531 w 1531"/>
                <a:gd name="T1" fmla="*/ 1758 h 1815"/>
                <a:gd name="T2" fmla="*/ 1474 w 1531"/>
                <a:gd name="T3" fmla="*/ 1815 h 1815"/>
                <a:gd name="T4" fmla="*/ 1417 w 1531"/>
                <a:gd name="T5" fmla="*/ 1701 h 1815"/>
                <a:gd name="T6" fmla="*/ 1304 w 1531"/>
                <a:gd name="T7" fmla="*/ 1588 h 1815"/>
                <a:gd name="T8" fmla="*/ 1190 w 1531"/>
                <a:gd name="T9" fmla="*/ 1645 h 1815"/>
                <a:gd name="T10" fmla="*/ 1134 w 1531"/>
                <a:gd name="T11" fmla="*/ 1588 h 1815"/>
                <a:gd name="T12" fmla="*/ 1077 w 1531"/>
                <a:gd name="T13" fmla="*/ 1474 h 1815"/>
                <a:gd name="T14" fmla="*/ 964 w 1531"/>
                <a:gd name="T15" fmla="*/ 1361 h 1815"/>
                <a:gd name="T16" fmla="*/ 794 w 1531"/>
                <a:gd name="T17" fmla="*/ 1304 h 1815"/>
                <a:gd name="T18" fmla="*/ 737 w 1531"/>
                <a:gd name="T19" fmla="*/ 1078 h 1815"/>
                <a:gd name="T20" fmla="*/ 623 w 1531"/>
                <a:gd name="T21" fmla="*/ 1021 h 1815"/>
                <a:gd name="T22" fmla="*/ 567 w 1531"/>
                <a:gd name="T23" fmla="*/ 964 h 1815"/>
                <a:gd name="T24" fmla="*/ 510 w 1531"/>
                <a:gd name="T25" fmla="*/ 851 h 1815"/>
                <a:gd name="T26" fmla="*/ 453 w 1531"/>
                <a:gd name="T27" fmla="*/ 794 h 1815"/>
                <a:gd name="T28" fmla="*/ 227 w 1531"/>
                <a:gd name="T29" fmla="*/ 737 h 1815"/>
                <a:gd name="T30" fmla="*/ 170 w 1531"/>
                <a:gd name="T31" fmla="*/ 624 h 1815"/>
                <a:gd name="T32" fmla="*/ 227 w 1531"/>
                <a:gd name="T33" fmla="*/ 567 h 1815"/>
                <a:gd name="T34" fmla="*/ 0 w 1531"/>
                <a:gd name="T35" fmla="*/ 340 h 1815"/>
                <a:gd name="T36" fmla="*/ 56 w 1531"/>
                <a:gd name="T37" fmla="*/ 170 h 1815"/>
                <a:gd name="T38" fmla="*/ 170 w 1531"/>
                <a:gd name="T39" fmla="*/ 114 h 1815"/>
                <a:gd name="T40" fmla="*/ 283 w 1531"/>
                <a:gd name="T41" fmla="*/ 57 h 1815"/>
                <a:gd name="T42" fmla="*/ 510 w 1531"/>
                <a:gd name="T43" fmla="*/ 0 h 1815"/>
                <a:gd name="T44" fmla="*/ 737 w 1531"/>
                <a:gd name="T45" fmla="*/ 57 h 1815"/>
                <a:gd name="T46" fmla="*/ 794 w 1531"/>
                <a:gd name="T47" fmla="*/ 114 h 1815"/>
                <a:gd name="T48" fmla="*/ 850 w 1531"/>
                <a:gd name="T49" fmla="*/ 227 h 1815"/>
                <a:gd name="T50" fmla="*/ 907 w 1531"/>
                <a:gd name="T51" fmla="*/ 284 h 1815"/>
                <a:gd name="T52" fmla="*/ 1190 w 1531"/>
                <a:gd name="T53" fmla="*/ 340 h 1815"/>
                <a:gd name="T54" fmla="*/ 1247 w 1531"/>
                <a:gd name="T55" fmla="*/ 567 h 1815"/>
                <a:gd name="T56" fmla="*/ 1190 w 1531"/>
                <a:gd name="T57" fmla="*/ 737 h 1815"/>
                <a:gd name="T58" fmla="*/ 1247 w 1531"/>
                <a:gd name="T59" fmla="*/ 794 h 1815"/>
                <a:gd name="T60" fmla="*/ 1304 w 1531"/>
                <a:gd name="T61" fmla="*/ 851 h 1815"/>
                <a:gd name="T62" fmla="*/ 1361 w 1531"/>
                <a:gd name="T63" fmla="*/ 964 h 1815"/>
                <a:gd name="T64" fmla="*/ 1304 w 1531"/>
                <a:gd name="T65" fmla="*/ 1248 h 1815"/>
                <a:gd name="T66" fmla="*/ 1361 w 1531"/>
                <a:gd name="T67" fmla="*/ 1361 h 1815"/>
                <a:gd name="T68" fmla="*/ 1417 w 1531"/>
                <a:gd name="T69" fmla="*/ 1645 h 1815"/>
                <a:gd name="T70" fmla="*/ 1474 w 1531"/>
                <a:gd name="T71" fmla="*/ 1701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31" h="1815">
                  <a:moveTo>
                    <a:pt x="1531" y="1701"/>
                  </a:moveTo>
                  <a:lnTo>
                    <a:pt x="1531" y="1758"/>
                  </a:lnTo>
                  <a:lnTo>
                    <a:pt x="1474" y="1758"/>
                  </a:lnTo>
                  <a:lnTo>
                    <a:pt x="1474" y="1815"/>
                  </a:lnTo>
                  <a:lnTo>
                    <a:pt x="1417" y="1815"/>
                  </a:lnTo>
                  <a:lnTo>
                    <a:pt x="1417" y="1701"/>
                  </a:lnTo>
                  <a:lnTo>
                    <a:pt x="1304" y="1701"/>
                  </a:lnTo>
                  <a:lnTo>
                    <a:pt x="1304" y="1588"/>
                  </a:lnTo>
                  <a:lnTo>
                    <a:pt x="1190" y="1588"/>
                  </a:lnTo>
                  <a:lnTo>
                    <a:pt x="1190" y="1645"/>
                  </a:lnTo>
                  <a:lnTo>
                    <a:pt x="1134" y="1645"/>
                  </a:lnTo>
                  <a:lnTo>
                    <a:pt x="1134" y="1588"/>
                  </a:lnTo>
                  <a:lnTo>
                    <a:pt x="1077" y="1588"/>
                  </a:lnTo>
                  <a:lnTo>
                    <a:pt x="1077" y="1474"/>
                  </a:lnTo>
                  <a:lnTo>
                    <a:pt x="964" y="1474"/>
                  </a:lnTo>
                  <a:lnTo>
                    <a:pt x="964" y="1361"/>
                  </a:lnTo>
                  <a:lnTo>
                    <a:pt x="794" y="1361"/>
                  </a:lnTo>
                  <a:lnTo>
                    <a:pt x="794" y="1304"/>
                  </a:lnTo>
                  <a:lnTo>
                    <a:pt x="737" y="1304"/>
                  </a:lnTo>
                  <a:lnTo>
                    <a:pt x="737" y="1078"/>
                  </a:lnTo>
                  <a:lnTo>
                    <a:pt x="623" y="1078"/>
                  </a:lnTo>
                  <a:lnTo>
                    <a:pt x="623" y="1021"/>
                  </a:lnTo>
                  <a:lnTo>
                    <a:pt x="567" y="1021"/>
                  </a:lnTo>
                  <a:lnTo>
                    <a:pt x="567" y="964"/>
                  </a:lnTo>
                  <a:lnTo>
                    <a:pt x="510" y="964"/>
                  </a:lnTo>
                  <a:lnTo>
                    <a:pt x="510" y="851"/>
                  </a:lnTo>
                  <a:lnTo>
                    <a:pt x="453" y="851"/>
                  </a:lnTo>
                  <a:lnTo>
                    <a:pt x="453" y="794"/>
                  </a:lnTo>
                  <a:lnTo>
                    <a:pt x="227" y="794"/>
                  </a:lnTo>
                  <a:lnTo>
                    <a:pt x="227" y="737"/>
                  </a:lnTo>
                  <a:lnTo>
                    <a:pt x="170" y="737"/>
                  </a:lnTo>
                  <a:lnTo>
                    <a:pt x="170" y="624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0" y="567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170"/>
                  </a:lnTo>
                  <a:lnTo>
                    <a:pt x="170" y="170"/>
                  </a:lnTo>
                  <a:lnTo>
                    <a:pt x="170" y="114"/>
                  </a:lnTo>
                  <a:lnTo>
                    <a:pt x="283" y="114"/>
                  </a:lnTo>
                  <a:lnTo>
                    <a:pt x="283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794" y="57"/>
                  </a:lnTo>
                  <a:lnTo>
                    <a:pt x="794" y="114"/>
                  </a:lnTo>
                  <a:lnTo>
                    <a:pt x="850" y="114"/>
                  </a:lnTo>
                  <a:lnTo>
                    <a:pt x="850" y="227"/>
                  </a:lnTo>
                  <a:lnTo>
                    <a:pt x="907" y="227"/>
                  </a:lnTo>
                  <a:lnTo>
                    <a:pt x="907" y="284"/>
                  </a:lnTo>
                  <a:lnTo>
                    <a:pt x="1190" y="284"/>
                  </a:lnTo>
                  <a:lnTo>
                    <a:pt x="1190" y="340"/>
                  </a:lnTo>
                  <a:lnTo>
                    <a:pt x="1247" y="340"/>
                  </a:lnTo>
                  <a:lnTo>
                    <a:pt x="1247" y="567"/>
                  </a:lnTo>
                  <a:lnTo>
                    <a:pt x="1190" y="567"/>
                  </a:lnTo>
                  <a:lnTo>
                    <a:pt x="1190" y="737"/>
                  </a:lnTo>
                  <a:lnTo>
                    <a:pt x="1247" y="737"/>
                  </a:lnTo>
                  <a:lnTo>
                    <a:pt x="1247" y="794"/>
                  </a:lnTo>
                  <a:lnTo>
                    <a:pt x="1304" y="794"/>
                  </a:lnTo>
                  <a:lnTo>
                    <a:pt x="1304" y="851"/>
                  </a:lnTo>
                  <a:lnTo>
                    <a:pt x="1361" y="851"/>
                  </a:lnTo>
                  <a:lnTo>
                    <a:pt x="1361" y="964"/>
                  </a:lnTo>
                  <a:lnTo>
                    <a:pt x="1304" y="964"/>
                  </a:lnTo>
                  <a:lnTo>
                    <a:pt x="1304" y="1248"/>
                  </a:lnTo>
                  <a:lnTo>
                    <a:pt x="1361" y="1248"/>
                  </a:lnTo>
                  <a:lnTo>
                    <a:pt x="1361" y="1361"/>
                  </a:lnTo>
                  <a:lnTo>
                    <a:pt x="1417" y="1361"/>
                  </a:lnTo>
                  <a:lnTo>
                    <a:pt x="1417" y="1645"/>
                  </a:lnTo>
                  <a:lnTo>
                    <a:pt x="1474" y="1645"/>
                  </a:lnTo>
                  <a:lnTo>
                    <a:pt x="1474" y="1701"/>
                  </a:lnTo>
                  <a:lnTo>
                    <a:pt x="1531" y="170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8" name="Freeform 934"/>
            <p:cNvSpPr>
              <a:spLocks/>
            </p:cNvSpPr>
            <p:nvPr/>
          </p:nvSpPr>
          <p:spPr bwMode="auto">
            <a:xfrm>
              <a:off x="5053" y="302"/>
              <a:ext cx="1247" cy="851"/>
            </a:xfrm>
            <a:custGeom>
              <a:avLst/>
              <a:gdLst>
                <a:gd name="T0" fmla="*/ 793 w 1247"/>
                <a:gd name="T1" fmla="*/ 0 h 851"/>
                <a:gd name="T2" fmla="*/ 567 w 1247"/>
                <a:gd name="T3" fmla="*/ 0 h 851"/>
                <a:gd name="T4" fmla="*/ 567 w 1247"/>
                <a:gd name="T5" fmla="*/ 57 h 851"/>
                <a:gd name="T6" fmla="*/ 340 w 1247"/>
                <a:gd name="T7" fmla="*/ 57 h 851"/>
                <a:gd name="T8" fmla="*/ 340 w 1247"/>
                <a:gd name="T9" fmla="*/ 114 h 851"/>
                <a:gd name="T10" fmla="*/ 226 w 1247"/>
                <a:gd name="T11" fmla="*/ 114 h 851"/>
                <a:gd name="T12" fmla="*/ 226 w 1247"/>
                <a:gd name="T13" fmla="*/ 170 h 851"/>
                <a:gd name="T14" fmla="*/ 113 w 1247"/>
                <a:gd name="T15" fmla="*/ 170 h 851"/>
                <a:gd name="T16" fmla="*/ 113 w 1247"/>
                <a:gd name="T17" fmla="*/ 227 h 851"/>
                <a:gd name="T18" fmla="*/ 56 w 1247"/>
                <a:gd name="T19" fmla="*/ 227 h 851"/>
                <a:gd name="T20" fmla="*/ 56 w 1247"/>
                <a:gd name="T21" fmla="*/ 284 h 851"/>
                <a:gd name="T22" fmla="*/ 0 w 1247"/>
                <a:gd name="T23" fmla="*/ 284 h 851"/>
                <a:gd name="T24" fmla="*/ 0 w 1247"/>
                <a:gd name="T25" fmla="*/ 341 h 851"/>
                <a:gd name="T26" fmla="*/ 113 w 1247"/>
                <a:gd name="T27" fmla="*/ 341 h 851"/>
                <a:gd name="T28" fmla="*/ 113 w 1247"/>
                <a:gd name="T29" fmla="*/ 397 h 851"/>
                <a:gd name="T30" fmla="*/ 170 w 1247"/>
                <a:gd name="T31" fmla="*/ 397 h 851"/>
                <a:gd name="T32" fmla="*/ 170 w 1247"/>
                <a:gd name="T33" fmla="*/ 454 h 851"/>
                <a:gd name="T34" fmla="*/ 283 w 1247"/>
                <a:gd name="T35" fmla="*/ 454 h 851"/>
                <a:gd name="T36" fmla="*/ 283 w 1247"/>
                <a:gd name="T37" fmla="*/ 511 h 851"/>
                <a:gd name="T38" fmla="*/ 510 w 1247"/>
                <a:gd name="T39" fmla="*/ 511 h 851"/>
                <a:gd name="T40" fmla="*/ 510 w 1247"/>
                <a:gd name="T41" fmla="*/ 567 h 851"/>
                <a:gd name="T42" fmla="*/ 567 w 1247"/>
                <a:gd name="T43" fmla="*/ 567 h 851"/>
                <a:gd name="T44" fmla="*/ 567 w 1247"/>
                <a:gd name="T45" fmla="*/ 624 h 851"/>
                <a:gd name="T46" fmla="*/ 623 w 1247"/>
                <a:gd name="T47" fmla="*/ 624 h 851"/>
                <a:gd name="T48" fmla="*/ 623 w 1247"/>
                <a:gd name="T49" fmla="*/ 681 h 851"/>
                <a:gd name="T50" fmla="*/ 737 w 1247"/>
                <a:gd name="T51" fmla="*/ 681 h 851"/>
                <a:gd name="T52" fmla="*/ 737 w 1247"/>
                <a:gd name="T53" fmla="*/ 737 h 851"/>
                <a:gd name="T54" fmla="*/ 793 w 1247"/>
                <a:gd name="T55" fmla="*/ 737 h 851"/>
                <a:gd name="T56" fmla="*/ 793 w 1247"/>
                <a:gd name="T57" fmla="*/ 624 h 851"/>
                <a:gd name="T58" fmla="*/ 850 w 1247"/>
                <a:gd name="T59" fmla="*/ 624 h 851"/>
                <a:gd name="T60" fmla="*/ 850 w 1247"/>
                <a:gd name="T61" fmla="*/ 681 h 851"/>
                <a:gd name="T62" fmla="*/ 964 w 1247"/>
                <a:gd name="T63" fmla="*/ 681 h 851"/>
                <a:gd name="T64" fmla="*/ 964 w 1247"/>
                <a:gd name="T65" fmla="*/ 737 h 851"/>
                <a:gd name="T66" fmla="*/ 1077 w 1247"/>
                <a:gd name="T67" fmla="*/ 737 h 851"/>
                <a:gd name="T68" fmla="*/ 1077 w 1247"/>
                <a:gd name="T69" fmla="*/ 851 h 851"/>
                <a:gd name="T70" fmla="*/ 1190 w 1247"/>
                <a:gd name="T71" fmla="*/ 851 h 851"/>
                <a:gd name="T72" fmla="*/ 1190 w 1247"/>
                <a:gd name="T73" fmla="*/ 794 h 851"/>
                <a:gd name="T74" fmla="*/ 1247 w 1247"/>
                <a:gd name="T75" fmla="*/ 794 h 851"/>
                <a:gd name="T76" fmla="*/ 1247 w 1247"/>
                <a:gd name="T77" fmla="*/ 681 h 851"/>
                <a:gd name="T78" fmla="*/ 1190 w 1247"/>
                <a:gd name="T79" fmla="*/ 681 h 851"/>
                <a:gd name="T80" fmla="*/ 1190 w 1247"/>
                <a:gd name="T81" fmla="*/ 624 h 851"/>
                <a:gd name="T82" fmla="*/ 964 w 1247"/>
                <a:gd name="T83" fmla="*/ 624 h 851"/>
                <a:gd name="T84" fmla="*/ 964 w 1247"/>
                <a:gd name="T85" fmla="*/ 567 h 851"/>
                <a:gd name="T86" fmla="*/ 907 w 1247"/>
                <a:gd name="T87" fmla="*/ 567 h 851"/>
                <a:gd name="T88" fmla="*/ 907 w 1247"/>
                <a:gd name="T89" fmla="*/ 454 h 851"/>
                <a:gd name="T90" fmla="*/ 964 w 1247"/>
                <a:gd name="T91" fmla="*/ 454 h 851"/>
                <a:gd name="T92" fmla="*/ 964 w 1247"/>
                <a:gd name="T93" fmla="*/ 397 h 851"/>
                <a:gd name="T94" fmla="*/ 737 w 1247"/>
                <a:gd name="T95" fmla="*/ 397 h 851"/>
                <a:gd name="T96" fmla="*/ 737 w 1247"/>
                <a:gd name="T97" fmla="*/ 170 h 851"/>
                <a:gd name="T98" fmla="*/ 793 w 1247"/>
                <a:gd name="T99" fmla="*/ 170 h 851"/>
                <a:gd name="T100" fmla="*/ 793 w 1247"/>
                <a:gd name="T101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47" h="851">
                  <a:moveTo>
                    <a:pt x="793" y="0"/>
                  </a:moveTo>
                  <a:lnTo>
                    <a:pt x="567" y="0"/>
                  </a:lnTo>
                  <a:lnTo>
                    <a:pt x="567" y="57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226" y="114"/>
                  </a:lnTo>
                  <a:lnTo>
                    <a:pt x="226" y="170"/>
                  </a:lnTo>
                  <a:lnTo>
                    <a:pt x="113" y="170"/>
                  </a:lnTo>
                  <a:lnTo>
                    <a:pt x="113" y="227"/>
                  </a:lnTo>
                  <a:lnTo>
                    <a:pt x="56" y="227"/>
                  </a:lnTo>
                  <a:lnTo>
                    <a:pt x="56" y="284"/>
                  </a:lnTo>
                  <a:lnTo>
                    <a:pt x="0" y="284"/>
                  </a:lnTo>
                  <a:lnTo>
                    <a:pt x="0" y="341"/>
                  </a:lnTo>
                  <a:lnTo>
                    <a:pt x="113" y="341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283" y="454"/>
                  </a:lnTo>
                  <a:lnTo>
                    <a:pt x="283" y="511"/>
                  </a:lnTo>
                  <a:lnTo>
                    <a:pt x="510" y="511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624"/>
                  </a:lnTo>
                  <a:lnTo>
                    <a:pt x="623" y="624"/>
                  </a:lnTo>
                  <a:lnTo>
                    <a:pt x="623" y="681"/>
                  </a:lnTo>
                  <a:lnTo>
                    <a:pt x="737" y="681"/>
                  </a:lnTo>
                  <a:lnTo>
                    <a:pt x="737" y="737"/>
                  </a:lnTo>
                  <a:lnTo>
                    <a:pt x="793" y="737"/>
                  </a:lnTo>
                  <a:lnTo>
                    <a:pt x="793" y="624"/>
                  </a:lnTo>
                  <a:lnTo>
                    <a:pt x="850" y="624"/>
                  </a:lnTo>
                  <a:lnTo>
                    <a:pt x="850" y="681"/>
                  </a:lnTo>
                  <a:lnTo>
                    <a:pt x="964" y="681"/>
                  </a:lnTo>
                  <a:lnTo>
                    <a:pt x="964" y="737"/>
                  </a:lnTo>
                  <a:lnTo>
                    <a:pt x="1077" y="737"/>
                  </a:lnTo>
                  <a:lnTo>
                    <a:pt x="1077" y="851"/>
                  </a:lnTo>
                  <a:lnTo>
                    <a:pt x="1190" y="851"/>
                  </a:lnTo>
                  <a:lnTo>
                    <a:pt x="1190" y="794"/>
                  </a:lnTo>
                  <a:lnTo>
                    <a:pt x="1247" y="794"/>
                  </a:lnTo>
                  <a:lnTo>
                    <a:pt x="1247" y="681"/>
                  </a:lnTo>
                  <a:lnTo>
                    <a:pt x="1190" y="681"/>
                  </a:lnTo>
                  <a:lnTo>
                    <a:pt x="1190" y="624"/>
                  </a:lnTo>
                  <a:lnTo>
                    <a:pt x="964" y="624"/>
                  </a:lnTo>
                  <a:lnTo>
                    <a:pt x="964" y="567"/>
                  </a:lnTo>
                  <a:lnTo>
                    <a:pt x="907" y="567"/>
                  </a:lnTo>
                  <a:lnTo>
                    <a:pt x="907" y="454"/>
                  </a:lnTo>
                  <a:lnTo>
                    <a:pt x="964" y="454"/>
                  </a:lnTo>
                  <a:lnTo>
                    <a:pt x="964" y="397"/>
                  </a:lnTo>
                  <a:lnTo>
                    <a:pt x="737" y="397"/>
                  </a:lnTo>
                  <a:lnTo>
                    <a:pt x="737" y="170"/>
                  </a:lnTo>
                  <a:lnTo>
                    <a:pt x="793" y="170"/>
                  </a:lnTo>
                  <a:lnTo>
                    <a:pt x="79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9" name="Freeform 935"/>
            <p:cNvSpPr>
              <a:spLocks/>
            </p:cNvSpPr>
            <p:nvPr/>
          </p:nvSpPr>
          <p:spPr bwMode="auto">
            <a:xfrm>
              <a:off x="1310" y="246"/>
              <a:ext cx="1361" cy="1587"/>
            </a:xfrm>
            <a:custGeom>
              <a:avLst/>
              <a:gdLst>
                <a:gd name="T0" fmla="*/ 1078 w 1361"/>
                <a:gd name="T1" fmla="*/ 1134 h 1587"/>
                <a:gd name="T2" fmla="*/ 1021 w 1361"/>
                <a:gd name="T3" fmla="*/ 1247 h 1587"/>
                <a:gd name="T4" fmla="*/ 1078 w 1361"/>
                <a:gd name="T5" fmla="*/ 1304 h 1587"/>
                <a:gd name="T6" fmla="*/ 1134 w 1361"/>
                <a:gd name="T7" fmla="*/ 1360 h 1587"/>
                <a:gd name="T8" fmla="*/ 851 w 1361"/>
                <a:gd name="T9" fmla="*/ 1417 h 1587"/>
                <a:gd name="T10" fmla="*/ 737 w 1361"/>
                <a:gd name="T11" fmla="*/ 1474 h 1587"/>
                <a:gd name="T12" fmla="*/ 681 w 1361"/>
                <a:gd name="T13" fmla="*/ 1417 h 1587"/>
                <a:gd name="T14" fmla="*/ 624 w 1361"/>
                <a:gd name="T15" fmla="*/ 1474 h 1587"/>
                <a:gd name="T16" fmla="*/ 567 w 1361"/>
                <a:gd name="T17" fmla="*/ 1531 h 1587"/>
                <a:gd name="T18" fmla="*/ 454 w 1361"/>
                <a:gd name="T19" fmla="*/ 1587 h 1587"/>
                <a:gd name="T20" fmla="*/ 284 w 1361"/>
                <a:gd name="T21" fmla="*/ 1531 h 1587"/>
                <a:gd name="T22" fmla="*/ 0 w 1361"/>
                <a:gd name="T23" fmla="*/ 1474 h 1587"/>
                <a:gd name="T24" fmla="*/ 57 w 1361"/>
                <a:gd name="T25" fmla="*/ 1190 h 1587"/>
                <a:gd name="T26" fmla="*/ 114 w 1361"/>
                <a:gd name="T27" fmla="*/ 1134 h 1587"/>
                <a:gd name="T28" fmla="*/ 57 w 1361"/>
                <a:gd name="T29" fmla="*/ 1077 h 1587"/>
                <a:gd name="T30" fmla="*/ 114 w 1361"/>
                <a:gd name="T31" fmla="*/ 907 h 1587"/>
                <a:gd name="T32" fmla="*/ 114 w 1361"/>
                <a:gd name="T33" fmla="*/ 793 h 1587"/>
                <a:gd name="T34" fmla="*/ 170 w 1361"/>
                <a:gd name="T35" fmla="*/ 737 h 1587"/>
                <a:gd name="T36" fmla="*/ 227 w 1361"/>
                <a:gd name="T37" fmla="*/ 623 h 1587"/>
                <a:gd name="T38" fmla="*/ 170 w 1361"/>
                <a:gd name="T39" fmla="*/ 510 h 1587"/>
                <a:gd name="T40" fmla="*/ 227 w 1361"/>
                <a:gd name="T41" fmla="*/ 397 h 1587"/>
                <a:gd name="T42" fmla="*/ 284 w 1361"/>
                <a:gd name="T43" fmla="*/ 340 h 1587"/>
                <a:gd name="T44" fmla="*/ 341 w 1361"/>
                <a:gd name="T45" fmla="*/ 283 h 1587"/>
                <a:gd name="T46" fmla="*/ 454 w 1361"/>
                <a:gd name="T47" fmla="*/ 226 h 1587"/>
                <a:gd name="T48" fmla="*/ 511 w 1361"/>
                <a:gd name="T49" fmla="*/ 113 h 1587"/>
                <a:gd name="T50" fmla="*/ 624 w 1361"/>
                <a:gd name="T51" fmla="*/ 56 h 1587"/>
                <a:gd name="T52" fmla="*/ 737 w 1361"/>
                <a:gd name="T53" fmla="*/ 113 h 1587"/>
                <a:gd name="T54" fmla="*/ 794 w 1361"/>
                <a:gd name="T55" fmla="*/ 170 h 1587"/>
                <a:gd name="T56" fmla="*/ 851 w 1361"/>
                <a:gd name="T57" fmla="*/ 113 h 1587"/>
                <a:gd name="T58" fmla="*/ 908 w 1361"/>
                <a:gd name="T59" fmla="*/ 0 h 1587"/>
                <a:gd name="T60" fmla="*/ 1361 w 1361"/>
                <a:gd name="T61" fmla="*/ 113 h 1587"/>
                <a:gd name="T62" fmla="*/ 1248 w 1361"/>
                <a:gd name="T63" fmla="*/ 170 h 1587"/>
                <a:gd name="T64" fmla="*/ 1191 w 1361"/>
                <a:gd name="T65" fmla="*/ 226 h 1587"/>
                <a:gd name="T66" fmla="*/ 1248 w 1361"/>
                <a:gd name="T67" fmla="*/ 283 h 1587"/>
                <a:gd name="T68" fmla="*/ 1191 w 1361"/>
                <a:gd name="T69" fmla="*/ 397 h 1587"/>
                <a:gd name="T70" fmla="*/ 1134 w 1361"/>
                <a:gd name="T71" fmla="*/ 453 h 1587"/>
                <a:gd name="T72" fmla="*/ 1078 w 1361"/>
                <a:gd name="T73" fmla="*/ 510 h 1587"/>
                <a:gd name="T74" fmla="*/ 1021 w 1361"/>
                <a:gd name="T75" fmla="*/ 567 h 1587"/>
                <a:gd name="T76" fmla="*/ 964 w 1361"/>
                <a:gd name="T77" fmla="*/ 623 h 1587"/>
                <a:gd name="T78" fmla="*/ 1021 w 1361"/>
                <a:gd name="T79" fmla="*/ 907 h 1587"/>
                <a:gd name="T80" fmla="*/ 1134 w 1361"/>
                <a:gd name="T81" fmla="*/ 1077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61" h="1587">
                  <a:moveTo>
                    <a:pt x="1134" y="1134"/>
                  </a:moveTo>
                  <a:lnTo>
                    <a:pt x="1078" y="1134"/>
                  </a:lnTo>
                  <a:lnTo>
                    <a:pt x="1078" y="1247"/>
                  </a:lnTo>
                  <a:lnTo>
                    <a:pt x="1021" y="1247"/>
                  </a:lnTo>
                  <a:lnTo>
                    <a:pt x="1021" y="1304"/>
                  </a:lnTo>
                  <a:lnTo>
                    <a:pt x="1078" y="1304"/>
                  </a:lnTo>
                  <a:lnTo>
                    <a:pt x="1078" y="1360"/>
                  </a:lnTo>
                  <a:lnTo>
                    <a:pt x="1134" y="1360"/>
                  </a:lnTo>
                  <a:lnTo>
                    <a:pt x="1134" y="1417"/>
                  </a:lnTo>
                  <a:lnTo>
                    <a:pt x="851" y="1417"/>
                  </a:lnTo>
                  <a:lnTo>
                    <a:pt x="851" y="1474"/>
                  </a:lnTo>
                  <a:lnTo>
                    <a:pt x="737" y="1474"/>
                  </a:lnTo>
                  <a:lnTo>
                    <a:pt x="737" y="1417"/>
                  </a:lnTo>
                  <a:lnTo>
                    <a:pt x="681" y="1417"/>
                  </a:lnTo>
                  <a:lnTo>
                    <a:pt x="681" y="1474"/>
                  </a:lnTo>
                  <a:lnTo>
                    <a:pt x="624" y="1474"/>
                  </a:lnTo>
                  <a:lnTo>
                    <a:pt x="624" y="1531"/>
                  </a:lnTo>
                  <a:lnTo>
                    <a:pt x="567" y="1531"/>
                  </a:lnTo>
                  <a:lnTo>
                    <a:pt x="567" y="1587"/>
                  </a:lnTo>
                  <a:lnTo>
                    <a:pt x="454" y="1587"/>
                  </a:lnTo>
                  <a:lnTo>
                    <a:pt x="454" y="1531"/>
                  </a:lnTo>
                  <a:lnTo>
                    <a:pt x="284" y="1531"/>
                  </a:lnTo>
                  <a:lnTo>
                    <a:pt x="284" y="1474"/>
                  </a:lnTo>
                  <a:lnTo>
                    <a:pt x="0" y="1474"/>
                  </a:lnTo>
                  <a:lnTo>
                    <a:pt x="0" y="1190"/>
                  </a:lnTo>
                  <a:lnTo>
                    <a:pt x="57" y="1190"/>
                  </a:lnTo>
                  <a:lnTo>
                    <a:pt x="57" y="1134"/>
                  </a:lnTo>
                  <a:lnTo>
                    <a:pt x="114" y="1134"/>
                  </a:lnTo>
                  <a:lnTo>
                    <a:pt x="114" y="1077"/>
                  </a:lnTo>
                  <a:lnTo>
                    <a:pt x="57" y="1077"/>
                  </a:lnTo>
                  <a:lnTo>
                    <a:pt x="57" y="907"/>
                  </a:lnTo>
                  <a:lnTo>
                    <a:pt x="114" y="907"/>
                  </a:lnTo>
                  <a:lnTo>
                    <a:pt x="114" y="850"/>
                  </a:lnTo>
                  <a:lnTo>
                    <a:pt x="114" y="793"/>
                  </a:lnTo>
                  <a:lnTo>
                    <a:pt x="170" y="793"/>
                  </a:lnTo>
                  <a:lnTo>
                    <a:pt x="170" y="737"/>
                  </a:lnTo>
                  <a:lnTo>
                    <a:pt x="227" y="737"/>
                  </a:lnTo>
                  <a:lnTo>
                    <a:pt x="227" y="623"/>
                  </a:lnTo>
                  <a:lnTo>
                    <a:pt x="170" y="623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340"/>
                  </a:lnTo>
                  <a:lnTo>
                    <a:pt x="341" y="340"/>
                  </a:lnTo>
                  <a:lnTo>
                    <a:pt x="341" y="283"/>
                  </a:lnTo>
                  <a:lnTo>
                    <a:pt x="454" y="283"/>
                  </a:lnTo>
                  <a:lnTo>
                    <a:pt x="454" y="226"/>
                  </a:lnTo>
                  <a:lnTo>
                    <a:pt x="511" y="226"/>
                  </a:lnTo>
                  <a:lnTo>
                    <a:pt x="511" y="113"/>
                  </a:lnTo>
                  <a:lnTo>
                    <a:pt x="624" y="113"/>
                  </a:lnTo>
                  <a:lnTo>
                    <a:pt x="624" y="56"/>
                  </a:lnTo>
                  <a:lnTo>
                    <a:pt x="737" y="56"/>
                  </a:lnTo>
                  <a:lnTo>
                    <a:pt x="737" y="113"/>
                  </a:lnTo>
                  <a:lnTo>
                    <a:pt x="794" y="113"/>
                  </a:lnTo>
                  <a:lnTo>
                    <a:pt x="794" y="170"/>
                  </a:lnTo>
                  <a:lnTo>
                    <a:pt x="851" y="170"/>
                  </a:lnTo>
                  <a:lnTo>
                    <a:pt x="851" y="113"/>
                  </a:lnTo>
                  <a:lnTo>
                    <a:pt x="908" y="113"/>
                  </a:lnTo>
                  <a:lnTo>
                    <a:pt x="908" y="0"/>
                  </a:lnTo>
                  <a:lnTo>
                    <a:pt x="1361" y="0"/>
                  </a:lnTo>
                  <a:lnTo>
                    <a:pt x="1361" y="113"/>
                  </a:lnTo>
                  <a:lnTo>
                    <a:pt x="1248" y="113"/>
                  </a:lnTo>
                  <a:lnTo>
                    <a:pt x="1248" y="170"/>
                  </a:lnTo>
                  <a:lnTo>
                    <a:pt x="1191" y="170"/>
                  </a:lnTo>
                  <a:lnTo>
                    <a:pt x="1191" y="226"/>
                  </a:lnTo>
                  <a:lnTo>
                    <a:pt x="1191" y="283"/>
                  </a:lnTo>
                  <a:lnTo>
                    <a:pt x="1248" y="283"/>
                  </a:lnTo>
                  <a:lnTo>
                    <a:pt x="1248" y="397"/>
                  </a:lnTo>
                  <a:lnTo>
                    <a:pt x="1191" y="397"/>
                  </a:lnTo>
                  <a:lnTo>
                    <a:pt x="1191" y="453"/>
                  </a:lnTo>
                  <a:lnTo>
                    <a:pt x="1134" y="453"/>
                  </a:lnTo>
                  <a:lnTo>
                    <a:pt x="1134" y="510"/>
                  </a:lnTo>
                  <a:lnTo>
                    <a:pt x="1078" y="510"/>
                  </a:lnTo>
                  <a:lnTo>
                    <a:pt x="1078" y="567"/>
                  </a:lnTo>
                  <a:lnTo>
                    <a:pt x="1021" y="567"/>
                  </a:lnTo>
                  <a:lnTo>
                    <a:pt x="1021" y="623"/>
                  </a:lnTo>
                  <a:lnTo>
                    <a:pt x="964" y="623"/>
                  </a:lnTo>
                  <a:lnTo>
                    <a:pt x="964" y="907"/>
                  </a:lnTo>
                  <a:lnTo>
                    <a:pt x="1021" y="907"/>
                  </a:lnTo>
                  <a:lnTo>
                    <a:pt x="1021" y="1077"/>
                  </a:lnTo>
                  <a:lnTo>
                    <a:pt x="1134" y="1077"/>
                  </a:lnTo>
                  <a:lnTo>
                    <a:pt x="1134" y="113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0" name="Freeform 936"/>
            <p:cNvSpPr>
              <a:spLocks/>
            </p:cNvSpPr>
            <p:nvPr/>
          </p:nvSpPr>
          <p:spPr bwMode="auto">
            <a:xfrm>
              <a:off x="1197" y="1380"/>
              <a:ext cx="1701" cy="1360"/>
            </a:xfrm>
            <a:custGeom>
              <a:avLst/>
              <a:gdLst>
                <a:gd name="T0" fmla="*/ 1304 w 1701"/>
                <a:gd name="T1" fmla="*/ 0 h 1360"/>
                <a:gd name="T2" fmla="*/ 1361 w 1701"/>
                <a:gd name="T3" fmla="*/ 56 h 1360"/>
                <a:gd name="T4" fmla="*/ 1474 w 1701"/>
                <a:gd name="T5" fmla="*/ 113 h 1360"/>
                <a:gd name="T6" fmla="*/ 1531 w 1701"/>
                <a:gd name="T7" fmla="*/ 170 h 1360"/>
                <a:gd name="T8" fmla="*/ 1588 w 1701"/>
                <a:gd name="T9" fmla="*/ 226 h 1360"/>
                <a:gd name="T10" fmla="*/ 1531 w 1701"/>
                <a:gd name="T11" fmla="*/ 283 h 1360"/>
                <a:gd name="T12" fmla="*/ 1588 w 1701"/>
                <a:gd name="T13" fmla="*/ 340 h 1360"/>
                <a:gd name="T14" fmla="*/ 1701 w 1701"/>
                <a:gd name="T15" fmla="*/ 453 h 1360"/>
                <a:gd name="T16" fmla="*/ 1531 w 1701"/>
                <a:gd name="T17" fmla="*/ 510 h 1360"/>
                <a:gd name="T18" fmla="*/ 1417 w 1701"/>
                <a:gd name="T19" fmla="*/ 453 h 1360"/>
                <a:gd name="T20" fmla="*/ 1361 w 1701"/>
                <a:gd name="T21" fmla="*/ 737 h 1360"/>
                <a:gd name="T22" fmla="*/ 1304 w 1701"/>
                <a:gd name="T23" fmla="*/ 850 h 1360"/>
                <a:gd name="T24" fmla="*/ 1247 w 1701"/>
                <a:gd name="T25" fmla="*/ 964 h 1360"/>
                <a:gd name="T26" fmla="*/ 1191 w 1701"/>
                <a:gd name="T27" fmla="*/ 1020 h 1360"/>
                <a:gd name="T28" fmla="*/ 1304 w 1701"/>
                <a:gd name="T29" fmla="*/ 1077 h 1360"/>
                <a:gd name="T30" fmla="*/ 1361 w 1701"/>
                <a:gd name="T31" fmla="*/ 1134 h 1360"/>
                <a:gd name="T32" fmla="*/ 1417 w 1701"/>
                <a:gd name="T33" fmla="*/ 1304 h 1360"/>
                <a:gd name="T34" fmla="*/ 1304 w 1701"/>
                <a:gd name="T35" fmla="*/ 1360 h 1360"/>
                <a:gd name="T36" fmla="*/ 1191 w 1701"/>
                <a:gd name="T37" fmla="*/ 1304 h 1360"/>
                <a:gd name="T38" fmla="*/ 1021 w 1701"/>
                <a:gd name="T39" fmla="*/ 1360 h 1360"/>
                <a:gd name="T40" fmla="*/ 907 w 1701"/>
                <a:gd name="T41" fmla="*/ 1304 h 1360"/>
                <a:gd name="T42" fmla="*/ 794 w 1701"/>
                <a:gd name="T43" fmla="*/ 1360 h 1360"/>
                <a:gd name="T44" fmla="*/ 737 w 1701"/>
                <a:gd name="T45" fmla="*/ 1190 h 1360"/>
                <a:gd name="T46" fmla="*/ 510 w 1701"/>
                <a:gd name="T47" fmla="*/ 1134 h 1360"/>
                <a:gd name="T48" fmla="*/ 397 w 1701"/>
                <a:gd name="T49" fmla="*/ 1020 h 1360"/>
                <a:gd name="T50" fmla="*/ 340 w 1701"/>
                <a:gd name="T51" fmla="*/ 964 h 1360"/>
                <a:gd name="T52" fmla="*/ 283 w 1701"/>
                <a:gd name="T53" fmla="*/ 907 h 1360"/>
                <a:gd name="T54" fmla="*/ 227 w 1701"/>
                <a:gd name="T55" fmla="*/ 850 h 1360"/>
                <a:gd name="T56" fmla="*/ 113 w 1701"/>
                <a:gd name="T57" fmla="*/ 793 h 1360"/>
                <a:gd name="T58" fmla="*/ 57 w 1701"/>
                <a:gd name="T59" fmla="*/ 737 h 1360"/>
                <a:gd name="T60" fmla="*/ 0 w 1701"/>
                <a:gd name="T61" fmla="*/ 510 h 1360"/>
                <a:gd name="T62" fmla="*/ 57 w 1701"/>
                <a:gd name="T63" fmla="*/ 397 h 1360"/>
                <a:gd name="T64" fmla="*/ 397 w 1701"/>
                <a:gd name="T65" fmla="*/ 340 h 1360"/>
                <a:gd name="T66" fmla="*/ 567 w 1701"/>
                <a:gd name="T67" fmla="*/ 397 h 1360"/>
                <a:gd name="T68" fmla="*/ 680 w 1701"/>
                <a:gd name="T69" fmla="*/ 453 h 1360"/>
                <a:gd name="T70" fmla="*/ 737 w 1701"/>
                <a:gd name="T71" fmla="*/ 397 h 1360"/>
                <a:gd name="T72" fmla="*/ 794 w 1701"/>
                <a:gd name="T73" fmla="*/ 340 h 1360"/>
                <a:gd name="T74" fmla="*/ 850 w 1701"/>
                <a:gd name="T75" fmla="*/ 283 h 1360"/>
                <a:gd name="T76" fmla="*/ 964 w 1701"/>
                <a:gd name="T77" fmla="*/ 340 h 1360"/>
                <a:gd name="T78" fmla="*/ 1247 w 1701"/>
                <a:gd name="T79" fmla="*/ 283 h 1360"/>
                <a:gd name="T80" fmla="*/ 1191 w 1701"/>
                <a:gd name="T81" fmla="*/ 226 h 1360"/>
                <a:gd name="T82" fmla="*/ 1134 w 1701"/>
                <a:gd name="T83" fmla="*/ 170 h 1360"/>
                <a:gd name="T84" fmla="*/ 1191 w 1701"/>
                <a:gd name="T85" fmla="*/ 113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01" h="1360">
                  <a:moveTo>
                    <a:pt x="1191" y="0"/>
                  </a:moveTo>
                  <a:lnTo>
                    <a:pt x="1304" y="0"/>
                  </a:lnTo>
                  <a:lnTo>
                    <a:pt x="1304" y="56"/>
                  </a:lnTo>
                  <a:lnTo>
                    <a:pt x="1361" y="56"/>
                  </a:lnTo>
                  <a:lnTo>
                    <a:pt x="1361" y="113"/>
                  </a:lnTo>
                  <a:lnTo>
                    <a:pt x="1474" y="113"/>
                  </a:lnTo>
                  <a:lnTo>
                    <a:pt x="1474" y="170"/>
                  </a:lnTo>
                  <a:lnTo>
                    <a:pt x="1531" y="170"/>
                  </a:lnTo>
                  <a:lnTo>
                    <a:pt x="1531" y="226"/>
                  </a:lnTo>
                  <a:lnTo>
                    <a:pt x="1588" y="226"/>
                  </a:lnTo>
                  <a:lnTo>
                    <a:pt x="1588" y="283"/>
                  </a:lnTo>
                  <a:lnTo>
                    <a:pt x="1531" y="283"/>
                  </a:lnTo>
                  <a:lnTo>
                    <a:pt x="1531" y="340"/>
                  </a:lnTo>
                  <a:lnTo>
                    <a:pt x="1588" y="340"/>
                  </a:lnTo>
                  <a:lnTo>
                    <a:pt x="1588" y="453"/>
                  </a:lnTo>
                  <a:lnTo>
                    <a:pt x="1701" y="453"/>
                  </a:lnTo>
                  <a:lnTo>
                    <a:pt x="1701" y="510"/>
                  </a:lnTo>
                  <a:lnTo>
                    <a:pt x="1531" y="510"/>
                  </a:lnTo>
                  <a:lnTo>
                    <a:pt x="1531" y="453"/>
                  </a:lnTo>
                  <a:lnTo>
                    <a:pt x="1417" y="453"/>
                  </a:lnTo>
                  <a:lnTo>
                    <a:pt x="1417" y="737"/>
                  </a:lnTo>
                  <a:lnTo>
                    <a:pt x="1361" y="737"/>
                  </a:lnTo>
                  <a:lnTo>
                    <a:pt x="1361" y="850"/>
                  </a:lnTo>
                  <a:lnTo>
                    <a:pt x="1304" y="850"/>
                  </a:lnTo>
                  <a:lnTo>
                    <a:pt x="1304" y="964"/>
                  </a:lnTo>
                  <a:lnTo>
                    <a:pt x="1247" y="964"/>
                  </a:lnTo>
                  <a:lnTo>
                    <a:pt x="1247" y="1020"/>
                  </a:lnTo>
                  <a:lnTo>
                    <a:pt x="1191" y="1020"/>
                  </a:lnTo>
                  <a:lnTo>
                    <a:pt x="1191" y="1077"/>
                  </a:lnTo>
                  <a:lnTo>
                    <a:pt x="1304" y="1077"/>
                  </a:lnTo>
                  <a:lnTo>
                    <a:pt x="1304" y="1134"/>
                  </a:lnTo>
                  <a:lnTo>
                    <a:pt x="1361" y="1134"/>
                  </a:lnTo>
                  <a:lnTo>
                    <a:pt x="1361" y="1304"/>
                  </a:lnTo>
                  <a:lnTo>
                    <a:pt x="1417" y="1304"/>
                  </a:lnTo>
                  <a:lnTo>
                    <a:pt x="1417" y="1360"/>
                  </a:lnTo>
                  <a:lnTo>
                    <a:pt x="1304" y="1360"/>
                  </a:lnTo>
                  <a:lnTo>
                    <a:pt x="1304" y="1304"/>
                  </a:lnTo>
                  <a:lnTo>
                    <a:pt x="1191" y="1304"/>
                  </a:lnTo>
                  <a:lnTo>
                    <a:pt x="1191" y="1360"/>
                  </a:lnTo>
                  <a:lnTo>
                    <a:pt x="1021" y="1360"/>
                  </a:lnTo>
                  <a:lnTo>
                    <a:pt x="1021" y="1304"/>
                  </a:lnTo>
                  <a:lnTo>
                    <a:pt x="907" y="1304"/>
                  </a:lnTo>
                  <a:lnTo>
                    <a:pt x="907" y="1360"/>
                  </a:lnTo>
                  <a:lnTo>
                    <a:pt x="794" y="1360"/>
                  </a:lnTo>
                  <a:lnTo>
                    <a:pt x="794" y="1190"/>
                  </a:lnTo>
                  <a:lnTo>
                    <a:pt x="737" y="1190"/>
                  </a:lnTo>
                  <a:lnTo>
                    <a:pt x="737" y="1134"/>
                  </a:lnTo>
                  <a:lnTo>
                    <a:pt x="510" y="1134"/>
                  </a:lnTo>
                  <a:lnTo>
                    <a:pt x="510" y="1020"/>
                  </a:lnTo>
                  <a:lnTo>
                    <a:pt x="397" y="1020"/>
                  </a:lnTo>
                  <a:lnTo>
                    <a:pt x="397" y="964"/>
                  </a:lnTo>
                  <a:lnTo>
                    <a:pt x="340" y="964"/>
                  </a:lnTo>
                  <a:lnTo>
                    <a:pt x="340" y="907"/>
                  </a:lnTo>
                  <a:lnTo>
                    <a:pt x="283" y="907"/>
                  </a:lnTo>
                  <a:lnTo>
                    <a:pt x="283" y="850"/>
                  </a:lnTo>
                  <a:lnTo>
                    <a:pt x="227" y="850"/>
                  </a:lnTo>
                  <a:lnTo>
                    <a:pt x="227" y="793"/>
                  </a:lnTo>
                  <a:lnTo>
                    <a:pt x="113" y="793"/>
                  </a:lnTo>
                  <a:lnTo>
                    <a:pt x="113" y="737"/>
                  </a:lnTo>
                  <a:lnTo>
                    <a:pt x="57" y="737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567" y="397"/>
                  </a:lnTo>
                  <a:lnTo>
                    <a:pt x="567" y="453"/>
                  </a:lnTo>
                  <a:lnTo>
                    <a:pt x="680" y="453"/>
                  </a:lnTo>
                  <a:lnTo>
                    <a:pt x="680" y="397"/>
                  </a:lnTo>
                  <a:lnTo>
                    <a:pt x="737" y="397"/>
                  </a:lnTo>
                  <a:lnTo>
                    <a:pt x="737" y="340"/>
                  </a:lnTo>
                  <a:lnTo>
                    <a:pt x="794" y="340"/>
                  </a:lnTo>
                  <a:lnTo>
                    <a:pt x="794" y="283"/>
                  </a:lnTo>
                  <a:lnTo>
                    <a:pt x="850" y="283"/>
                  </a:lnTo>
                  <a:lnTo>
                    <a:pt x="850" y="340"/>
                  </a:lnTo>
                  <a:lnTo>
                    <a:pt x="964" y="340"/>
                  </a:lnTo>
                  <a:lnTo>
                    <a:pt x="964" y="283"/>
                  </a:lnTo>
                  <a:lnTo>
                    <a:pt x="1247" y="283"/>
                  </a:lnTo>
                  <a:lnTo>
                    <a:pt x="1247" y="226"/>
                  </a:lnTo>
                  <a:lnTo>
                    <a:pt x="1191" y="226"/>
                  </a:lnTo>
                  <a:lnTo>
                    <a:pt x="1191" y="170"/>
                  </a:lnTo>
                  <a:lnTo>
                    <a:pt x="1134" y="170"/>
                  </a:lnTo>
                  <a:lnTo>
                    <a:pt x="1134" y="113"/>
                  </a:lnTo>
                  <a:lnTo>
                    <a:pt x="1191" y="113"/>
                  </a:lnTo>
                  <a:lnTo>
                    <a:pt x="1191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1" name="Freeform 937"/>
            <p:cNvSpPr>
              <a:spLocks/>
            </p:cNvSpPr>
            <p:nvPr/>
          </p:nvSpPr>
          <p:spPr bwMode="auto">
            <a:xfrm>
              <a:off x="1707" y="2514"/>
              <a:ext cx="1021" cy="1190"/>
            </a:xfrm>
            <a:custGeom>
              <a:avLst/>
              <a:gdLst>
                <a:gd name="T0" fmla="*/ 114 w 1021"/>
                <a:gd name="T1" fmla="*/ 0 h 1190"/>
                <a:gd name="T2" fmla="*/ 114 w 1021"/>
                <a:gd name="T3" fmla="*/ 113 h 1190"/>
                <a:gd name="T4" fmla="*/ 57 w 1021"/>
                <a:gd name="T5" fmla="*/ 113 h 1190"/>
                <a:gd name="T6" fmla="*/ 57 w 1021"/>
                <a:gd name="T7" fmla="*/ 453 h 1190"/>
                <a:gd name="T8" fmla="*/ 0 w 1021"/>
                <a:gd name="T9" fmla="*/ 453 h 1190"/>
                <a:gd name="T10" fmla="*/ 0 w 1021"/>
                <a:gd name="T11" fmla="*/ 567 h 1190"/>
                <a:gd name="T12" fmla="*/ 114 w 1021"/>
                <a:gd name="T13" fmla="*/ 567 h 1190"/>
                <a:gd name="T14" fmla="*/ 114 w 1021"/>
                <a:gd name="T15" fmla="*/ 623 h 1190"/>
                <a:gd name="T16" fmla="*/ 170 w 1021"/>
                <a:gd name="T17" fmla="*/ 623 h 1190"/>
                <a:gd name="T18" fmla="*/ 170 w 1021"/>
                <a:gd name="T19" fmla="*/ 680 h 1190"/>
                <a:gd name="T20" fmla="*/ 284 w 1021"/>
                <a:gd name="T21" fmla="*/ 680 h 1190"/>
                <a:gd name="T22" fmla="*/ 284 w 1021"/>
                <a:gd name="T23" fmla="*/ 737 h 1190"/>
                <a:gd name="T24" fmla="*/ 340 w 1021"/>
                <a:gd name="T25" fmla="*/ 737 h 1190"/>
                <a:gd name="T26" fmla="*/ 340 w 1021"/>
                <a:gd name="T27" fmla="*/ 850 h 1190"/>
                <a:gd name="T28" fmla="*/ 397 w 1021"/>
                <a:gd name="T29" fmla="*/ 850 h 1190"/>
                <a:gd name="T30" fmla="*/ 397 w 1021"/>
                <a:gd name="T31" fmla="*/ 964 h 1190"/>
                <a:gd name="T32" fmla="*/ 511 w 1021"/>
                <a:gd name="T33" fmla="*/ 964 h 1190"/>
                <a:gd name="T34" fmla="*/ 511 w 1021"/>
                <a:gd name="T35" fmla="*/ 1077 h 1190"/>
                <a:gd name="T36" fmla="*/ 567 w 1021"/>
                <a:gd name="T37" fmla="*/ 1077 h 1190"/>
                <a:gd name="T38" fmla="*/ 567 w 1021"/>
                <a:gd name="T39" fmla="*/ 1134 h 1190"/>
                <a:gd name="T40" fmla="*/ 624 w 1021"/>
                <a:gd name="T41" fmla="*/ 1134 h 1190"/>
                <a:gd name="T42" fmla="*/ 624 w 1021"/>
                <a:gd name="T43" fmla="*/ 1190 h 1190"/>
                <a:gd name="T44" fmla="*/ 851 w 1021"/>
                <a:gd name="T45" fmla="*/ 1190 h 1190"/>
                <a:gd name="T46" fmla="*/ 851 w 1021"/>
                <a:gd name="T47" fmla="*/ 850 h 1190"/>
                <a:gd name="T48" fmla="*/ 907 w 1021"/>
                <a:gd name="T49" fmla="*/ 850 h 1190"/>
                <a:gd name="T50" fmla="*/ 907 w 1021"/>
                <a:gd name="T51" fmla="*/ 737 h 1190"/>
                <a:gd name="T52" fmla="*/ 964 w 1021"/>
                <a:gd name="T53" fmla="*/ 737 h 1190"/>
                <a:gd name="T54" fmla="*/ 964 w 1021"/>
                <a:gd name="T55" fmla="*/ 510 h 1190"/>
                <a:gd name="T56" fmla="*/ 1021 w 1021"/>
                <a:gd name="T57" fmla="*/ 510 h 1190"/>
                <a:gd name="T58" fmla="*/ 1021 w 1021"/>
                <a:gd name="T59" fmla="*/ 397 h 1190"/>
                <a:gd name="T60" fmla="*/ 964 w 1021"/>
                <a:gd name="T61" fmla="*/ 397 h 1190"/>
                <a:gd name="T62" fmla="*/ 964 w 1021"/>
                <a:gd name="T63" fmla="*/ 283 h 1190"/>
                <a:gd name="T64" fmla="*/ 907 w 1021"/>
                <a:gd name="T65" fmla="*/ 283 h 1190"/>
                <a:gd name="T66" fmla="*/ 907 w 1021"/>
                <a:gd name="T67" fmla="*/ 226 h 1190"/>
                <a:gd name="T68" fmla="*/ 794 w 1021"/>
                <a:gd name="T69" fmla="*/ 226 h 1190"/>
                <a:gd name="T70" fmla="*/ 794 w 1021"/>
                <a:gd name="T71" fmla="*/ 170 h 1190"/>
                <a:gd name="T72" fmla="*/ 681 w 1021"/>
                <a:gd name="T73" fmla="*/ 170 h 1190"/>
                <a:gd name="T74" fmla="*/ 681 w 1021"/>
                <a:gd name="T75" fmla="*/ 226 h 1190"/>
                <a:gd name="T76" fmla="*/ 511 w 1021"/>
                <a:gd name="T77" fmla="*/ 226 h 1190"/>
                <a:gd name="T78" fmla="*/ 511 w 1021"/>
                <a:gd name="T79" fmla="*/ 170 h 1190"/>
                <a:gd name="T80" fmla="*/ 397 w 1021"/>
                <a:gd name="T81" fmla="*/ 170 h 1190"/>
                <a:gd name="T82" fmla="*/ 397 w 1021"/>
                <a:gd name="T83" fmla="*/ 226 h 1190"/>
                <a:gd name="T84" fmla="*/ 284 w 1021"/>
                <a:gd name="T85" fmla="*/ 226 h 1190"/>
                <a:gd name="T86" fmla="*/ 284 w 1021"/>
                <a:gd name="T87" fmla="*/ 56 h 1190"/>
                <a:gd name="T88" fmla="*/ 227 w 1021"/>
                <a:gd name="T89" fmla="*/ 56 h 1190"/>
                <a:gd name="T90" fmla="*/ 227 w 1021"/>
                <a:gd name="T91" fmla="*/ 0 h 1190"/>
                <a:gd name="T92" fmla="*/ 114 w 1021"/>
                <a:gd name="T93" fmla="*/ 0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21" h="1190">
                  <a:moveTo>
                    <a:pt x="114" y="0"/>
                  </a:moveTo>
                  <a:lnTo>
                    <a:pt x="114" y="113"/>
                  </a:lnTo>
                  <a:lnTo>
                    <a:pt x="57" y="113"/>
                  </a:lnTo>
                  <a:lnTo>
                    <a:pt x="57" y="453"/>
                  </a:lnTo>
                  <a:lnTo>
                    <a:pt x="0" y="453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623"/>
                  </a:lnTo>
                  <a:lnTo>
                    <a:pt x="170" y="623"/>
                  </a:lnTo>
                  <a:lnTo>
                    <a:pt x="170" y="680"/>
                  </a:lnTo>
                  <a:lnTo>
                    <a:pt x="284" y="680"/>
                  </a:lnTo>
                  <a:lnTo>
                    <a:pt x="284" y="737"/>
                  </a:lnTo>
                  <a:lnTo>
                    <a:pt x="340" y="737"/>
                  </a:lnTo>
                  <a:lnTo>
                    <a:pt x="340" y="850"/>
                  </a:lnTo>
                  <a:lnTo>
                    <a:pt x="397" y="850"/>
                  </a:lnTo>
                  <a:lnTo>
                    <a:pt x="397" y="964"/>
                  </a:lnTo>
                  <a:lnTo>
                    <a:pt x="511" y="964"/>
                  </a:lnTo>
                  <a:lnTo>
                    <a:pt x="511" y="1077"/>
                  </a:lnTo>
                  <a:lnTo>
                    <a:pt x="567" y="1077"/>
                  </a:lnTo>
                  <a:lnTo>
                    <a:pt x="567" y="1134"/>
                  </a:lnTo>
                  <a:lnTo>
                    <a:pt x="624" y="1134"/>
                  </a:lnTo>
                  <a:lnTo>
                    <a:pt x="624" y="1190"/>
                  </a:lnTo>
                  <a:lnTo>
                    <a:pt x="851" y="1190"/>
                  </a:lnTo>
                  <a:lnTo>
                    <a:pt x="851" y="850"/>
                  </a:lnTo>
                  <a:lnTo>
                    <a:pt x="907" y="850"/>
                  </a:lnTo>
                  <a:lnTo>
                    <a:pt x="907" y="737"/>
                  </a:lnTo>
                  <a:lnTo>
                    <a:pt x="964" y="737"/>
                  </a:lnTo>
                  <a:lnTo>
                    <a:pt x="964" y="510"/>
                  </a:lnTo>
                  <a:lnTo>
                    <a:pt x="1021" y="510"/>
                  </a:lnTo>
                  <a:lnTo>
                    <a:pt x="1021" y="397"/>
                  </a:lnTo>
                  <a:lnTo>
                    <a:pt x="964" y="397"/>
                  </a:lnTo>
                  <a:lnTo>
                    <a:pt x="964" y="283"/>
                  </a:lnTo>
                  <a:lnTo>
                    <a:pt x="907" y="283"/>
                  </a:lnTo>
                  <a:lnTo>
                    <a:pt x="907" y="226"/>
                  </a:lnTo>
                  <a:lnTo>
                    <a:pt x="794" y="226"/>
                  </a:lnTo>
                  <a:lnTo>
                    <a:pt x="794" y="170"/>
                  </a:lnTo>
                  <a:lnTo>
                    <a:pt x="681" y="170"/>
                  </a:lnTo>
                  <a:lnTo>
                    <a:pt x="681" y="226"/>
                  </a:lnTo>
                  <a:lnTo>
                    <a:pt x="511" y="226"/>
                  </a:lnTo>
                  <a:lnTo>
                    <a:pt x="511" y="170"/>
                  </a:lnTo>
                  <a:lnTo>
                    <a:pt x="397" y="170"/>
                  </a:lnTo>
                  <a:lnTo>
                    <a:pt x="397" y="226"/>
                  </a:lnTo>
                  <a:lnTo>
                    <a:pt x="284" y="226"/>
                  </a:lnTo>
                  <a:lnTo>
                    <a:pt x="284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2" name="Freeform 938"/>
            <p:cNvSpPr>
              <a:spLocks/>
            </p:cNvSpPr>
            <p:nvPr/>
          </p:nvSpPr>
          <p:spPr bwMode="auto">
            <a:xfrm>
              <a:off x="913" y="2060"/>
              <a:ext cx="908" cy="1304"/>
            </a:xfrm>
            <a:custGeom>
              <a:avLst/>
              <a:gdLst>
                <a:gd name="T0" fmla="*/ 341 w 908"/>
                <a:gd name="T1" fmla="*/ 0 h 1304"/>
                <a:gd name="T2" fmla="*/ 227 w 908"/>
                <a:gd name="T3" fmla="*/ 0 h 1304"/>
                <a:gd name="T4" fmla="*/ 227 w 908"/>
                <a:gd name="T5" fmla="*/ 113 h 1304"/>
                <a:gd name="T6" fmla="*/ 57 w 908"/>
                <a:gd name="T7" fmla="*/ 113 h 1304"/>
                <a:gd name="T8" fmla="*/ 57 w 908"/>
                <a:gd name="T9" fmla="*/ 170 h 1304"/>
                <a:gd name="T10" fmla="*/ 0 w 908"/>
                <a:gd name="T11" fmla="*/ 170 h 1304"/>
                <a:gd name="T12" fmla="*/ 0 w 908"/>
                <a:gd name="T13" fmla="*/ 284 h 1304"/>
                <a:gd name="T14" fmla="*/ 114 w 908"/>
                <a:gd name="T15" fmla="*/ 284 h 1304"/>
                <a:gd name="T16" fmla="*/ 114 w 908"/>
                <a:gd name="T17" fmla="*/ 340 h 1304"/>
                <a:gd name="T18" fmla="*/ 171 w 908"/>
                <a:gd name="T19" fmla="*/ 340 h 1304"/>
                <a:gd name="T20" fmla="*/ 171 w 908"/>
                <a:gd name="T21" fmla="*/ 510 h 1304"/>
                <a:gd name="T22" fmla="*/ 227 w 908"/>
                <a:gd name="T23" fmla="*/ 510 h 1304"/>
                <a:gd name="T24" fmla="*/ 227 w 908"/>
                <a:gd name="T25" fmla="*/ 624 h 1304"/>
                <a:gd name="T26" fmla="*/ 171 w 908"/>
                <a:gd name="T27" fmla="*/ 624 h 1304"/>
                <a:gd name="T28" fmla="*/ 171 w 908"/>
                <a:gd name="T29" fmla="*/ 680 h 1304"/>
                <a:gd name="T30" fmla="*/ 114 w 908"/>
                <a:gd name="T31" fmla="*/ 680 h 1304"/>
                <a:gd name="T32" fmla="*/ 114 w 908"/>
                <a:gd name="T33" fmla="*/ 794 h 1304"/>
                <a:gd name="T34" fmla="*/ 57 w 908"/>
                <a:gd name="T35" fmla="*/ 794 h 1304"/>
                <a:gd name="T36" fmla="*/ 57 w 908"/>
                <a:gd name="T37" fmla="*/ 907 h 1304"/>
                <a:gd name="T38" fmla="*/ 0 w 908"/>
                <a:gd name="T39" fmla="*/ 907 h 1304"/>
                <a:gd name="T40" fmla="*/ 0 w 908"/>
                <a:gd name="T41" fmla="*/ 1134 h 1304"/>
                <a:gd name="T42" fmla="*/ 114 w 908"/>
                <a:gd name="T43" fmla="*/ 1134 h 1304"/>
                <a:gd name="T44" fmla="*/ 114 w 908"/>
                <a:gd name="T45" fmla="*/ 1021 h 1304"/>
                <a:gd name="T46" fmla="*/ 171 w 908"/>
                <a:gd name="T47" fmla="*/ 1021 h 1304"/>
                <a:gd name="T48" fmla="*/ 171 w 908"/>
                <a:gd name="T49" fmla="*/ 1191 h 1304"/>
                <a:gd name="T50" fmla="*/ 284 w 908"/>
                <a:gd name="T51" fmla="*/ 1191 h 1304"/>
                <a:gd name="T52" fmla="*/ 284 w 908"/>
                <a:gd name="T53" fmla="*/ 1248 h 1304"/>
                <a:gd name="T54" fmla="*/ 341 w 908"/>
                <a:gd name="T55" fmla="*/ 1248 h 1304"/>
                <a:gd name="T56" fmla="*/ 341 w 908"/>
                <a:gd name="T57" fmla="*/ 1304 h 1304"/>
                <a:gd name="T58" fmla="*/ 454 w 908"/>
                <a:gd name="T59" fmla="*/ 1304 h 1304"/>
                <a:gd name="T60" fmla="*/ 454 w 908"/>
                <a:gd name="T61" fmla="*/ 1134 h 1304"/>
                <a:gd name="T62" fmla="*/ 681 w 908"/>
                <a:gd name="T63" fmla="*/ 1134 h 1304"/>
                <a:gd name="T64" fmla="*/ 681 w 908"/>
                <a:gd name="T65" fmla="*/ 1191 h 1304"/>
                <a:gd name="T66" fmla="*/ 794 w 908"/>
                <a:gd name="T67" fmla="*/ 1191 h 1304"/>
                <a:gd name="T68" fmla="*/ 794 w 908"/>
                <a:gd name="T69" fmla="*/ 907 h 1304"/>
                <a:gd name="T70" fmla="*/ 851 w 908"/>
                <a:gd name="T71" fmla="*/ 907 h 1304"/>
                <a:gd name="T72" fmla="*/ 851 w 908"/>
                <a:gd name="T73" fmla="*/ 567 h 1304"/>
                <a:gd name="T74" fmla="*/ 908 w 908"/>
                <a:gd name="T75" fmla="*/ 567 h 1304"/>
                <a:gd name="T76" fmla="*/ 908 w 908"/>
                <a:gd name="T77" fmla="*/ 454 h 1304"/>
                <a:gd name="T78" fmla="*/ 794 w 908"/>
                <a:gd name="T79" fmla="*/ 454 h 1304"/>
                <a:gd name="T80" fmla="*/ 794 w 908"/>
                <a:gd name="T81" fmla="*/ 340 h 1304"/>
                <a:gd name="T82" fmla="*/ 681 w 908"/>
                <a:gd name="T83" fmla="*/ 340 h 1304"/>
                <a:gd name="T84" fmla="*/ 681 w 908"/>
                <a:gd name="T85" fmla="*/ 284 h 1304"/>
                <a:gd name="T86" fmla="*/ 624 w 908"/>
                <a:gd name="T87" fmla="*/ 284 h 1304"/>
                <a:gd name="T88" fmla="*/ 624 w 908"/>
                <a:gd name="T89" fmla="*/ 227 h 1304"/>
                <a:gd name="T90" fmla="*/ 567 w 908"/>
                <a:gd name="T91" fmla="*/ 227 h 1304"/>
                <a:gd name="T92" fmla="*/ 567 w 908"/>
                <a:gd name="T93" fmla="*/ 170 h 1304"/>
                <a:gd name="T94" fmla="*/ 511 w 908"/>
                <a:gd name="T95" fmla="*/ 170 h 1304"/>
                <a:gd name="T96" fmla="*/ 511 w 908"/>
                <a:gd name="T97" fmla="*/ 113 h 1304"/>
                <a:gd name="T98" fmla="*/ 397 w 908"/>
                <a:gd name="T99" fmla="*/ 113 h 1304"/>
                <a:gd name="T100" fmla="*/ 397 w 908"/>
                <a:gd name="T101" fmla="*/ 57 h 1304"/>
                <a:gd name="T102" fmla="*/ 341 w 908"/>
                <a:gd name="T103" fmla="*/ 57 h 1304"/>
                <a:gd name="T104" fmla="*/ 341 w 908"/>
                <a:gd name="T105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08" h="1304">
                  <a:moveTo>
                    <a:pt x="341" y="0"/>
                  </a:moveTo>
                  <a:lnTo>
                    <a:pt x="227" y="0"/>
                  </a:lnTo>
                  <a:lnTo>
                    <a:pt x="227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114" y="284"/>
                  </a:lnTo>
                  <a:lnTo>
                    <a:pt x="114" y="340"/>
                  </a:lnTo>
                  <a:lnTo>
                    <a:pt x="171" y="340"/>
                  </a:lnTo>
                  <a:lnTo>
                    <a:pt x="171" y="510"/>
                  </a:lnTo>
                  <a:lnTo>
                    <a:pt x="227" y="510"/>
                  </a:lnTo>
                  <a:lnTo>
                    <a:pt x="227" y="624"/>
                  </a:lnTo>
                  <a:lnTo>
                    <a:pt x="171" y="624"/>
                  </a:lnTo>
                  <a:lnTo>
                    <a:pt x="171" y="680"/>
                  </a:lnTo>
                  <a:lnTo>
                    <a:pt x="114" y="680"/>
                  </a:lnTo>
                  <a:lnTo>
                    <a:pt x="114" y="794"/>
                  </a:lnTo>
                  <a:lnTo>
                    <a:pt x="57" y="794"/>
                  </a:lnTo>
                  <a:lnTo>
                    <a:pt x="57" y="907"/>
                  </a:lnTo>
                  <a:lnTo>
                    <a:pt x="0" y="907"/>
                  </a:lnTo>
                  <a:lnTo>
                    <a:pt x="0" y="1134"/>
                  </a:lnTo>
                  <a:lnTo>
                    <a:pt x="114" y="1134"/>
                  </a:lnTo>
                  <a:lnTo>
                    <a:pt x="114" y="1021"/>
                  </a:lnTo>
                  <a:lnTo>
                    <a:pt x="171" y="1021"/>
                  </a:lnTo>
                  <a:lnTo>
                    <a:pt x="171" y="1191"/>
                  </a:lnTo>
                  <a:lnTo>
                    <a:pt x="284" y="1191"/>
                  </a:lnTo>
                  <a:lnTo>
                    <a:pt x="284" y="1248"/>
                  </a:lnTo>
                  <a:lnTo>
                    <a:pt x="341" y="1248"/>
                  </a:lnTo>
                  <a:lnTo>
                    <a:pt x="341" y="1304"/>
                  </a:lnTo>
                  <a:lnTo>
                    <a:pt x="454" y="1304"/>
                  </a:lnTo>
                  <a:lnTo>
                    <a:pt x="454" y="1134"/>
                  </a:lnTo>
                  <a:lnTo>
                    <a:pt x="681" y="1134"/>
                  </a:lnTo>
                  <a:lnTo>
                    <a:pt x="681" y="1191"/>
                  </a:lnTo>
                  <a:lnTo>
                    <a:pt x="794" y="1191"/>
                  </a:lnTo>
                  <a:lnTo>
                    <a:pt x="794" y="907"/>
                  </a:lnTo>
                  <a:lnTo>
                    <a:pt x="851" y="907"/>
                  </a:lnTo>
                  <a:lnTo>
                    <a:pt x="851" y="567"/>
                  </a:lnTo>
                  <a:lnTo>
                    <a:pt x="908" y="567"/>
                  </a:lnTo>
                  <a:lnTo>
                    <a:pt x="908" y="454"/>
                  </a:lnTo>
                  <a:lnTo>
                    <a:pt x="794" y="454"/>
                  </a:lnTo>
                  <a:lnTo>
                    <a:pt x="794" y="340"/>
                  </a:lnTo>
                  <a:lnTo>
                    <a:pt x="681" y="340"/>
                  </a:lnTo>
                  <a:lnTo>
                    <a:pt x="681" y="284"/>
                  </a:lnTo>
                  <a:lnTo>
                    <a:pt x="624" y="284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511" y="170"/>
                  </a:lnTo>
                  <a:lnTo>
                    <a:pt x="511" y="113"/>
                  </a:lnTo>
                  <a:lnTo>
                    <a:pt x="397" y="113"/>
                  </a:lnTo>
                  <a:lnTo>
                    <a:pt x="397" y="57"/>
                  </a:lnTo>
                  <a:lnTo>
                    <a:pt x="341" y="57"/>
                  </a:lnTo>
                  <a:lnTo>
                    <a:pt x="341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3" name="Freeform 939"/>
            <p:cNvSpPr>
              <a:spLocks/>
            </p:cNvSpPr>
            <p:nvPr/>
          </p:nvSpPr>
          <p:spPr bwMode="auto">
            <a:xfrm>
              <a:off x="800" y="3081"/>
              <a:ext cx="1928" cy="2778"/>
            </a:xfrm>
            <a:custGeom>
              <a:avLst/>
              <a:gdLst>
                <a:gd name="T0" fmla="*/ 227 w 1928"/>
                <a:gd name="T1" fmla="*/ 113 h 2778"/>
                <a:gd name="T2" fmla="*/ 284 w 1928"/>
                <a:gd name="T3" fmla="*/ 0 h 2778"/>
                <a:gd name="T4" fmla="*/ 397 w 1928"/>
                <a:gd name="T5" fmla="*/ 170 h 2778"/>
                <a:gd name="T6" fmla="*/ 454 w 1928"/>
                <a:gd name="T7" fmla="*/ 227 h 2778"/>
                <a:gd name="T8" fmla="*/ 510 w 1928"/>
                <a:gd name="T9" fmla="*/ 283 h 2778"/>
                <a:gd name="T10" fmla="*/ 567 w 1928"/>
                <a:gd name="T11" fmla="*/ 113 h 2778"/>
                <a:gd name="T12" fmla="*/ 794 w 1928"/>
                <a:gd name="T13" fmla="*/ 170 h 2778"/>
                <a:gd name="T14" fmla="*/ 907 w 1928"/>
                <a:gd name="T15" fmla="*/ 0 h 2778"/>
                <a:gd name="T16" fmla="*/ 1021 w 1928"/>
                <a:gd name="T17" fmla="*/ 56 h 2778"/>
                <a:gd name="T18" fmla="*/ 1077 w 1928"/>
                <a:gd name="T19" fmla="*/ 113 h 2778"/>
                <a:gd name="T20" fmla="*/ 1191 w 1928"/>
                <a:gd name="T21" fmla="*/ 170 h 2778"/>
                <a:gd name="T22" fmla="*/ 1247 w 1928"/>
                <a:gd name="T23" fmla="*/ 283 h 2778"/>
                <a:gd name="T24" fmla="*/ 1304 w 1928"/>
                <a:gd name="T25" fmla="*/ 397 h 2778"/>
                <a:gd name="T26" fmla="*/ 1418 w 1928"/>
                <a:gd name="T27" fmla="*/ 510 h 2778"/>
                <a:gd name="T28" fmla="*/ 1474 w 1928"/>
                <a:gd name="T29" fmla="*/ 567 h 2778"/>
                <a:gd name="T30" fmla="*/ 1531 w 1928"/>
                <a:gd name="T31" fmla="*/ 623 h 2778"/>
                <a:gd name="T32" fmla="*/ 1758 w 1928"/>
                <a:gd name="T33" fmla="*/ 850 h 2778"/>
                <a:gd name="T34" fmla="*/ 1644 w 1928"/>
                <a:gd name="T35" fmla="*/ 964 h 2778"/>
                <a:gd name="T36" fmla="*/ 1871 w 1928"/>
                <a:gd name="T37" fmla="*/ 1190 h 2778"/>
                <a:gd name="T38" fmla="*/ 1928 w 1928"/>
                <a:gd name="T39" fmla="*/ 1417 h 2778"/>
                <a:gd name="T40" fmla="*/ 1871 w 1928"/>
                <a:gd name="T41" fmla="*/ 1531 h 2778"/>
                <a:gd name="T42" fmla="*/ 1928 w 1928"/>
                <a:gd name="T43" fmla="*/ 1644 h 2778"/>
                <a:gd name="T44" fmla="*/ 1871 w 1928"/>
                <a:gd name="T45" fmla="*/ 1984 h 2778"/>
                <a:gd name="T46" fmla="*/ 1928 w 1928"/>
                <a:gd name="T47" fmla="*/ 2098 h 2778"/>
                <a:gd name="T48" fmla="*/ 1871 w 1928"/>
                <a:gd name="T49" fmla="*/ 2211 h 2778"/>
                <a:gd name="T50" fmla="*/ 1928 w 1928"/>
                <a:gd name="T51" fmla="*/ 2268 h 2778"/>
                <a:gd name="T52" fmla="*/ 1871 w 1928"/>
                <a:gd name="T53" fmla="*/ 2381 h 2778"/>
                <a:gd name="T54" fmla="*/ 1814 w 1928"/>
                <a:gd name="T55" fmla="*/ 2438 h 2778"/>
                <a:gd name="T56" fmla="*/ 1644 w 1928"/>
                <a:gd name="T57" fmla="*/ 2551 h 2778"/>
                <a:gd name="T58" fmla="*/ 1588 w 1928"/>
                <a:gd name="T59" fmla="*/ 2665 h 2778"/>
                <a:gd name="T60" fmla="*/ 1418 w 1928"/>
                <a:gd name="T61" fmla="*/ 2721 h 2778"/>
                <a:gd name="T62" fmla="*/ 1361 w 1928"/>
                <a:gd name="T63" fmla="*/ 2778 h 2778"/>
                <a:gd name="T64" fmla="*/ 1247 w 1928"/>
                <a:gd name="T65" fmla="*/ 2608 h 2778"/>
                <a:gd name="T66" fmla="*/ 1304 w 1928"/>
                <a:gd name="T67" fmla="*/ 2438 h 2778"/>
                <a:gd name="T68" fmla="*/ 1247 w 1928"/>
                <a:gd name="T69" fmla="*/ 2324 h 2778"/>
                <a:gd name="T70" fmla="*/ 1191 w 1928"/>
                <a:gd name="T71" fmla="*/ 2211 h 2778"/>
                <a:gd name="T72" fmla="*/ 1134 w 1928"/>
                <a:gd name="T73" fmla="*/ 2154 h 2778"/>
                <a:gd name="T74" fmla="*/ 1021 w 1928"/>
                <a:gd name="T75" fmla="*/ 2098 h 2778"/>
                <a:gd name="T76" fmla="*/ 907 w 1928"/>
                <a:gd name="T77" fmla="*/ 2154 h 2778"/>
                <a:gd name="T78" fmla="*/ 851 w 1928"/>
                <a:gd name="T79" fmla="*/ 2211 h 2778"/>
                <a:gd name="T80" fmla="*/ 680 w 1928"/>
                <a:gd name="T81" fmla="*/ 2098 h 2778"/>
                <a:gd name="T82" fmla="*/ 624 w 1928"/>
                <a:gd name="T83" fmla="*/ 2154 h 2778"/>
                <a:gd name="T84" fmla="*/ 510 w 1928"/>
                <a:gd name="T85" fmla="*/ 2381 h 2778"/>
                <a:gd name="T86" fmla="*/ 454 w 1928"/>
                <a:gd name="T87" fmla="*/ 2495 h 2778"/>
                <a:gd name="T88" fmla="*/ 397 w 1928"/>
                <a:gd name="T89" fmla="*/ 2551 h 2778"/>
                <a:gd name="T90" fmla="*/ 170 w 1928"/>
                <a:gd name="T91" fmla="*/ 2495 h 2778"/>
                <a:gd name="T92" fmla="*/ 113 w 1928"/>
                <a:gd name="T93" fmla="*/ 2211 h 2778"/>
                <a:gd name="T94" fmla="*/ 170 w 1928"/>
                <a:gd name="T95" fmla="*/ 2154 h 2778"/>
                <a:gd name="T96" fmla="*/ 227 w 1928"/>
                <a:gd name="T97" fmla="*/ 1984 h 2778"/>
                <a:gd name="T98" fmla="*/ 170 w 1928"/>
                <a:gd name="T99" fmla="*/ 1701 h 2778"/>
                <a:gd name="T100" fmla="*/ 113 w 1928"/>
                <a:gd name="T101" fmla="*/ 1644 h 2778"/>
                <a:gd name="T102" fmla="*/ 0 w 1928"/>
                <a:gd name="T103" fmla="*/ 1474 h 2778"/>
                <a:gd name="T104" fmla="*/ 170 w 1928"/>
                <a:gd name="T105" fmla="*/ 1247 h 2778"/>
                <a:gd name="T106" fmla="*/ 227 w 1928"/>
                <a:gd name="T107" fmla="*/ 1020 h 2778"/>
                <a:gd name="T108" fmla="*/ 170 w 1928"/>
                <a:gd name="T109" fmla="*/ 794 h 2778"/>
                <a:gd name="T110" fmla="*/ 227 w 1928"/>
                <a:gd name="T111" fmla="*/ 680 h 2778"/>
                <a:gd name="T112" fmla="*/ 284 w 1928"/>
                <a:gd name="T113" fmla="*/ 453 h 2778"/>
                <a:gd name="T114" fmla="*/ 227 w 1928"/>
                <a:gd name="T115" fmla="*/ 397 h 2778"/>
                <a:gd name="T116" fmla="*/ 170 w 1928"/>
                <a:gd name="T117" fmla="*/ 227 h 2778"/>
                <a:gd name="T118" fmla="*/ 113 w 1928"/>
                <a:gd name="T119" fmla="*/ 113 h 2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928" h="2778">
                  <a:moveTo>
                    <a:pt x="113" y="113"/>
                  </a:moveTo>
                  <a:lnTo>
                    <a:pt x="227" y="113"/>
                  </a:lnTo>
                  <a:lnTo>
                    <a:pt x="227" y="0"/>
                  </a:lnTo>
                  <a:lnTo>
                    <a:pt x="284" y="0"/>
                  </a:lnTo>
                  <a:lnTo>
                    <a:pt x="284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454" y="227"/>
                  </a:lnTo>
                  <a:lnTo>
                    <a:pt x="454" y="283"/>
                  </a:lnTo>
                  <a:lnTo>
                    <a:pt x="510" y="283"/>
                  </a:lnTo>
                  <a:lnTo>
                    <a:pt x="567" y="283"/>
                  </a:lnTo>
                  <a:lnTo>
                    <a:pt x="567" y="113"/>
                  </a:lnTo>
                  <a:lnTo>
                    <a:pt x="794" y="113"/>
                  </a:lnTo>
                  <a:lnTo>
                    <a:pt x="794" y="170"/>
                  </a:lnTo>
                  <a:lnTo>
                    <a:pt x="907" y="170"/>
                  </a:lnTo>
                  <a:lnTo>
                    <a:pt x="907" y="0"/>
                  </a:lnTo>
                  <a:lnTo>
                    <a:pt x="1021" y="0"/>
                  </a:lnTo>
                  <a:lnTo>
                    <a:pt x="1021" y="56"/>
                  </a:lnTo>
                  <a:lnTo>
                    <a:pt x="1077" y="56"/>
                  </a:lnTo>
                  <a:lnTo>
                    <a:pt x="1077" y="113"/>
                  </a:lnTo>
                  <a:lnTo>
                    <a:pt x="1191" y="113"/>
                  </a:lnTo>
                  <a:lnTo>
                    <a:pt x="1191" y="170"/>
                  </a:lnTo>
                  <a:lnTo>
                    <a:pt x="1247" y="170"/>
                  </a:lnTo>
                  <a:lnTo>
                    <a:pt x="1247" y="283"/>
                  </a:lnTo>
                  <a:lnTo>
                    <a:pt x="1304" y="283"/>
                  </a:lnTo>
                  <a:lnTo>
                    <a:pt x="1304" y="397"/>
                  </a:lnTo>
                  <a:lnTo>
                    <a:pt x="1418" y="397"/>
                  </a:lnTo>
                  <a:lnTo>
                    <a:pt x="1418" y="510"/>
                  </a:lnTo>
                  <a:lnTo>
                    <a:pt x="1474" y="510"/>
                  </a:lnTo>
                  <a:lnTo>
                    <a:pt x="1474" y="567"/>
                  </a:lnTo>
                  <a:lnTo>
                    <a:pt x="1531" y="567"/>
                  </a:lnTo>
                  <a:lnTo>
                    <a:pt x="1531" y="623"/>
                  </a:lnTo>
                  <a:lnTo>
                    <a:pt x="1758" y="623"/>
                  </a:lnTo>
                  <a:lnTo>
                    <a:pt x="1758" y="850"/>
                  </a:lnTo>
                  <a:lnTo>
                    <a:pt x="1644" y="850"/>
                  </a:lnTo>
                  <a:lnTo>
                    <a:pt x="1644" y="964"/>
                  </a:lnTo>
                  <a:lnTo>
                    <a:pt x="1871" y="964"/>
                  </a:lnTo>
                  <a:lnTo>
                    <a:pt x="1871" y="1190"/>
                  </a:lnTo>
                  <a:lnTo>
                    <a:pt x="1928" y="1190"/>
                  </a:lnTo>
                  <a:lnTo>
                    <a:pt x="1928" y="1417"/>
                  </a:lnTo>
                  <a:lnTo>
                    <a:pt x="1871" y="1417"/>
                  </a:lnTo>
                  <a:lnTo>
                    <a:pt x="1871" y="1531"/>
                  </a:lnTo>
                  <a:lnTo>
                    <a:pt x="1928" y="1531"/>
                  </a:lnTo>
                  <a:lnTo>
                    <a:pt x="1928" y="1644"/>
                  </a:lnTo>
                  <a:lnTo>
                    <a:pt x="1871" y="1644"/>
                  </a:lnTo>
                  <a:lnTo>
                    <a:pt x="1871" y="1984"/>
                  </a:lnTo>
                  <a:lnTo>
                    <a:pt x="1928" y="1984"/>
                  </a:lnTo>
                  <a:lnTo>
                    <a:pt x="1928" y="2098"/>
                  </a:lnTo>
                  <a:lnTo>
                    <a:pt x="1871" y="2098"/>
                  </a:lnTo>
                  <a:lnTo>
                    <a:pt x="1871" y="2211"/>
                  </a:lnTo>
                  <a:lnTo>
                    <a:pt x="1928" y="2211"/>
                  </a:lnTo>
                  <a:lnTo>
                    <a:pt x="1928" y="2268"/>
                  </a:lnTo>
                  <a:lnTo>
                    <a:pt x="1871" y="2268"/>
                  </a:lnTo>
                  <a:lnTo>
                    <a:pt x="1871" y="2381"/>
                  </a:lnTo>
                  <a:lnTo>
                    <a:pt x="1814" y="2381"/>
                  </a:lnTo>
                  <a:lnTo>
                    <a:pt x="1814" y="2438"/>
                  </a:lnTo>
                  <a:lnTo>
                    <a:pt x="1644" y="2438"/>
                  </a:lnTo>
                  <a:lnTo>
                    <a:pt x="1644" y="2551"/>
                  </a:lnTo>
                  <a:lnTo>
                    <a:pt x="1588" y="2551"/>
                  </a:lnTo>
                  <a:lnTo>
                    <a:pt x="1588" y="2665"/>
                  </a:lnTo>
                  <a:lnTo>
                    <a:pt x="1418" y="2665"/>
                  </a:lnTo>
                  <a:lnTo>
                    <a:pt x="1418" y="2721"/>
                  </a:lnTo>
                  <a:lnTo>
                    <a:pt x="1361" y="2721"/>
                  </a:lnTo>
                  <a:lnTo>
                    <a:pt x="1361" y="2778"/>
                  </a:lnTo>
                  <a:lnTo>
                    <a:pt x="1247" y="2778"/>
                  </a:lnTo>
                  <a:lnTo>
                    <a:pt x="1247" y="2608"/>
                  </a:lnTo>
                  <a:lnTo>
                    <a:pt x="1304" y="2608"/>
                  </a:lnTo>
                  <a:lnTo>
                    <a:pt x="1304" y="2438"/>
                  </a:lnTo>
                  <a:lnTo>
                    <a:pt x="1247" y="2438"/>
                  </a:lnTo>
                  <a:lnTo>
                    <a:pt x="1247" y="2324"/>
                  </a:lnTo>
                  <a:lnTo>
                    <a:pt x="1191" y="2324"/>
                  </a:lnTo>
                  <a:lnTo>
                    <a:pt x="1191" y="2211"/>
                  </a:lnTo>
                  <a:lnTo>
                    <a:pt x="1134" y="2211"/>
                  </a:lnTo>
                  <a:lnTo>
                    <a:pt x="1134" y="2154"/>
                  </a:lnTo>
                  <a:lnTo>
                    <a:pt x="1021" y="2154"/>
                  </a:lnTo>
                  <a:lnTo>
                    <a:pt x="1021" y="2098"/>
                  </a:lnTo>
                  <a:lnTo>
                    <a:pt x="907" y="2098"/>
                  </a:lnTo>
                  <a:lnTo>
                    <a:pt x="907" y="2154"/>
                  </a:lnTo>
                  <a:lnTo>
                    <a:pt x="851" y="2154"/>
                  </a:lnTo>
                  <a:lnTo>
                    <a:pt x="851" y="2211"/>
                  </a:lnTo>
                  <a:lnTo>
                    <a:pt x="680" y="2211"/>
                  </a:lnTo>
                  <a:lnTo>
                    <a:pt x="680" y="2098"/>
                  </a:lnTo>
                  <a:lnTo>
                    <a:pt x="624" y="2098"/>
                  </a:lnTo>
                  <a:lnTo>
                    <a:pt x="624" y="2154"/>
                  </a:lnTo>
                  <a:lnTo>
                    <a:pt x="510" y="2154"/>
                  </a:lnTo>
                  <a:lnTo>
                    <a:pt x="510" y="2381"/>
                  </a:lnTo>
                  <a:lnTo>
                    <a:pt x="454" y="2381"/>
                  </a:lnTo>
                  <a:lnTo>
                    <a:pt x="454" y="2495"/>
                  </a:lnTo>
                  <a:lnTo>
                    <a:pt x="397" y="2495"/>
                  </a:lnTo>
                  <a:lnTo>
                    <a:pt x="397" y="2551"/>
                  </a:lnTo>
                  <a:lnTo>
                    <a:pt x="170" y="2551"/>
                  </a:lnTo>
                  <a:lnTo>
                    <a:pt x="170" y="2495"/>
                  </a:lnTo>
                  <a:lnTo>
                    <a:pt x="113" y="2495"/>
                  </a:lnTo>
                  <a:lnTo>
                    <a:pt x="113" y="2211"/>
                  </a:lnTo>
                  <a:lnTo>
                    <a:pt x="170" y="2211"/>
                  </a:lnTo>
                  <a:lnTo>
                    <a:pt x="170" y="2154"/>
                  </a:lnTo>
                  <a:lnTo>
                    <a:pt x="227" y="2154"/>
                  </a:lnTo>
                  <a:lnTo>
                    <a:pt x="227" y="1984"/>
                  </a:lnTo>
                  <a:lnTo>
                    <a:pt x="170" y="1984"/>
                  </a:lnTo>
                  <a:lnTo>
                    <a:pt x="170" y="1701"/>
                  </a:lnTo>
                  <a:lnTo>
                    <a:pt x="113" y="1701"/>
                  </a:lnTo>
                  <a:lnTo>
                    <a:pt x="113" y="1644"/>
                  </a:lnTo>
                  <a:lnTo>
                    <a:pt x="0" y="1644"/>
                  </a:lnTo>
                  <a:lnTo>
                    <a:pt x="0" y="1474"/>
                  </a:lnTo>
                  <a:lnTo>
                    <a:pt x="170" y="1474"/>
                  </a:lnTo>
                  <a:lnTo>
                    <a:pt x="170" y="1247"/>
                  </a:lnTo>
                  <a:lnTo>
                    <a:pt x="227" y="1247"/>
                  </a:lnTo>
                  <a:lnTo>
                    <a:pt x="227" y="1020"/>
                  </a:lnTo>
                  <a:lnTo>
                    <a:pt x="170" y="1020"/>
                  </a:lnTo>
                  <a:lnTo>
                    <a:pt x="170" y="794"/>
                  </a:lnTo>
                  <a:lnTo>
                    <a:pt x="227" y="794"/>
                  </a:lnTo>
                  <a:lnTo>
                    <a:pt x="227" y="680"/>
                  </a:lnTo>
                  <a:lnTo>
                    <a:pt x="284" y="680"/>
                  </a:lnTo>
                  <a:lnTo>
                    <a:pt x="284" y="453"/>
                  </a:lnTo>
                  <a:lnTo>
                    <a:pt x="227" y="453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113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4D2FB8C7-29EC-4F33-8CA5-0DF08E2D3B7C}"/>
              </a:ext>
            </a:extLst>
          </p:cNvPr>
          <p:cNvSpPr txBox="1"/>
          <p:nvPr/>
        </p:nvSpPr>
        <p:spPr>
          <a:xfrm>
            <a:off x="6748248" y="5808629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富山県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C87AD893-FF99-45E6-B920-DF25BFCFB08A}"/>
              </a:ext>
            </a:extLst>
          </p:cNvPr>
          <p:cNvSpPr txBox="1"/>
          <p:nvPr/>
        </p:nvSpPr>
        <p:spPr>
          <a:xfrm>
            <a:off x="6712970" y="6230930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51" name="直線コネクタ 50">
            <a:extLst>
              <a:ext uri="{FF2B5EF4-FFF2-40B4-BE49-F238E27FC236}">
                <a16:creationId xmlns:a16="http://schemas.microsoft.com/office/drawing/2014/main" id="{0CC6A802-3C0A-493F-894B-E3E376CFDC35}"/>
              </a:ext>
            </a:extLst>
          </p:cNvPr>
          <p:cNvCxnSpPr/>
          <p:nvPr/>
        </p:nvCxnSpPr>
        <p:spPr>
          <a:xfrm>
            <a:off x="6739859" y="6203182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33BBBC73-6377-4A57-9AA6-A2AAA3FA0265}"/>
              </a:ext>
            </a:extLst>
          </p:cNvPr>
          <p:cNvGrpSpPr/>
          <p:nvPr/>
        </p:nvGrpSpPr>
        <p:grpSpPr>
          <a:xfrm>
            <a:off x="2077550" y="1041554"/>
            <a:ext cx="720000" cy="430244"/>
            <a:chOff x="6555416" y="4900731"/>
            <a:chExt cx="720000" cy="378515"/>
          </a:xfrm>
        </p:grpSpPr>
        <p:sp>
          <p:nvSpPr>
            <p:cNvPr id="53" name="四角形: 上の 2 つの角を丸める 52">
              <a:extLst>
                <a:ext uri="{FF2B5EF4-FFF2-40B4-BE49-F238E27FC236}">
                  <a16:creationId xmlns:a16="http://schemas.microsoft.com/office/drawing/2014/main" id="{56CFDC26-0213-432B-89B2-0FB4A5CDBEE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氷見市</a:t>
              </a:r>
            </a:p>
          </p:txBody>
        </p:sp>
        <p:sp>
          <p:nvSpPr>
            <p:cNvPr id="54" name="四角形: 上の 2 つの角を丸める 53">
              <a:extLst>
                <a:ext uri="{FF2B5EF4-FFF2-40B4-BE49-F238E27FC236}">
                  <a16:creationId xmlns:a16="http://schemas.microsoft.com/office/drawing/2014/main" id="{2126429A-297C-4FB1-8593-52CF13B913D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3FE73089-5711-4F84-AB55-902894CAA8A3}"/>
              </a:ext>
            </a:extLst>
          </p:cNvPr>
          <p:cNvGrpSpPr/>
          <p:nvPr/>
        </p:nvGrpSpPr>
        <p:grpSpPr>
          <a:xfrm>
            <a:off x="2030911" y="4621975"/>
            <a:ext cx="720000" cy="430244"/>
            <a:chOff x="6555416" y="4900731"/>
            <a:chExt cx="720000" cy="378515"/>
          </a:xfrm>
        </p:grpSpPr>
        <p:sp>
          <p:nvSpPr>
            <p:cNvPr id="56" name="四角形: 上の 2 つの角を丸める 55">
              <a:extLst>
                <a:ext uri="{FF2B5EF4-FFF2-40B4-BE49-F238E27FC236}">
                  <a16:creationId xmlns:a16="http://schemas.microsoft.com/office/drawing/2014/main" id="{6AF3EA11-1ABA-46A1-8FBD-7CFBF58D13B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南砺市</a:t>
              </a:r>
            </a:p>
          </p:txBody>
        </p:sp>
        <p:sp>
          <p:nvSpPr>
            <p:cNvPr id="57" name="四角形: 上の 2 つの角を丸める 56">
              <a:extLst>
                <a:ext uri="{FF2B5EF4-FFF2-40B4-BE49-F238E27FC236}">
                  <a16:creationId xmlns:a16="http://schemas.microsoft.com/office/drawing/2014/main" id="{97795DBC-C8EA-48C2-A80B-3CB6A2F5B64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D9FBDF69-7093-4C91-8A5C-37DF6F669055}"/>
              </a:ext>
            </a:extLst>
          </p:cNvPr>
          <p:cNvGrpSpPr/>
          <p:nvPr/>
        </p:nvGrpSpPr>
        <p:grpSpPr>
          <a:xfrm>
            <a:off x="4143987" y="3567064"/>
            <a:ext cx="720000" cy="430244"/>
            <a:chOff x="6555416" y="4900731"/>
            <a:chExt cx="720000" cy="378515"/>
          </a:xfrm>
        </p:grpSpPr>
        <p:sp>
          <p:nvSpPr>
            <p:cNvPr id="59" name="四角形: 上の 2 つの角を丸める 58">
              <a:extLst>
                <a:ext uri="{FF2B5EF4-FFF2-40B4-BE49-F238E27FC236}">
                  <a16:creationId xmlns:a16="http://schemas.microsoft.com/office/drawing/2014/main" id="{2E20B813-3EAF-40C5-8825-C30138089DB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富山市</a:t>
              </a:r>
            </a:p>
          </p:txBody>
        </p:sp>
        <p:sp>
          <p:nvSpPr>
            <p:cNvPr id="60" name="四角形: 上の 2 つの角を丸める 59">
              <a:extLst>
                <a:ext uri="{FF2B5EF4-FFF2-40B4-BE49-F238E27FC236}">
                  <a16:creationId xmlns:a16="http://schemas.microsoft.com/office/drawing/2014/main" id="{0E98598D-C774-4477-B354-71C8D6AE307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ED3B1FC9-A403-459E-8624-7BA478EF90E3}"/>
              </a:ext>
            </a:extLst>
          </p:cNvPr>
          <p:cNvGrpSpPr/>
          <p:nvPr/>
        </p:nvGrpSpPr>
        <p:grpSpPr>
          <a:xfrm>
            <a:off x="6129333" y="2968625"/>
            <a:ext cx="720000" cy="430244"/>
            <a:chOff x="6555416" y="4900731"/>
            <a:chExt cx="720000" cy="378515"/>
          </a:xfrm>
        </p:grpSpPr>
        <p:sp>
          <p:nvSpPr>
            <p:cNvPr id="62" name="四角形: 上の 2 つの角を丸める 61">
              <a:extLst>
                <a:ext uri="{FF2B5EF4-FFF2-40B4-BE49-F238E27FC236}">
                  <a16:creationId xmlns:a16="http://schemas.microsoft.com/office/drawing/2014/main" id="{F19A2F5C-B411-47EF-A66A-1F3C9565CE7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上市町</a:t>
              </a:r>
            </a:p>
          </p:txBody>
        </p:sp>
        <p:sp>
          <p:nvSpPr>
            <p:cNvPr id="63" name="四角形: 上の 2 つの角を丸める 62">
              <a:extLst>
                <a:ext uri="{FF2B5EF4-FFF2-40B4-BE49-F238E27FC236}">
                  <a16:creationId xmlns:a16="http://schemas.microsoft.com/office/drawing/2014/main" id="{395464DC-4429-4F89-BC24-3B6DC23187B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E36E6340-916E-4369-B897-6A88021A0415}"/>
              </a:ext>
            </a:extLst>
          </p:cNvPr>
          <p:cNvGrpSpPr/>
          <p:nvPr/>
        </p:nvGrpSpPr>
        <p:grpSpPr>
          <a:xfrm>
            <a:off x="6792799" y="3700326"/>
            <a:ext cx="720000" cy="430244"/>
            <a:chOff x="6555416" y="4900731"/>
            <a:chExt cx="720000" cy="378515"/>
          </a:xfrm>
        </p:grpSpPr>
        <p:sp>
          <p:nvSpPr>
            <p:cNvPr id="65" name="四角形: 上の 2 つの角を丸める 64">
              <a:extLst>
                <a:ext uri="{FF2B5EF4-FFF2-40B4-BE49-F238E27FC236}">
                  <a16:creationId xmlns:a16="http://schemas.microsoft.com/office/drawing/2014/main" id="{07C11A01-DB15-482F-8F02-D298CFA80BE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立山町</a:t>
              </a:r>
            </a:p>
          </p:txBody>
        </p:sp>
        <p:sp>
          <p:nvSpPr>
            <p:cNvPr id="66" name="四角形: 上の 2 つの角を丸める 65">
              <a:extLst>
                <a:ext uri="{FF2B5EF4-FFF2-40B4-BE49-F238E27FC236}">
                  <a16:creationId xmlns:a16="http://schemas.microsoft.com/office/drawing/2014/main" id="{F9A4A41D-C359-48D8-890F-8750323C119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D86641A0-B293-4758-A88D-1701DEED1618}"/>
              </a:ext>
            </a:extLst>
          </p:cNvPr>
          <p:cNvGrpSpPr/>
          <p:nvPr/>
        </p:nvGrpSpPr>
        <p:grpSpPr>
          <a:xfrm>
            <a:off x="7323284" y="1861990"/>
            <a:ext cx="720000" cy="430244"/>
            <a:chOff x="6555416" y="4900731"/>
            <a:chExt cx="720000" cy="378515"/>
          </a:xfrm>
        </p:grpSpPr>
        <p:sp>
          <p:nvSpPr>
            <p:cNvPr id="68" name="四角形: 上の 2 つの角を丸める 67">
              <a:extLst>
                <a:ext uri="{FF2B5EF4-FFF2-40B4-BE49-F238E27FC236}">
                  <a16:creationId xmlns:a16="http://schemas.microsoft.com/office/drawing/2014/main" id="{9E68EEB1-274D-47BA-8A21-127C07687E3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黒部市</a:t>
              </a:r>
            </a:p>
          </p:txBody>
        </p:sp>
        <p:sp>
          <p:nvSpPr>
            <p:cNvPr id="69" name="四角形: 上の 2 つの角を丸める 68">
              <a:extLst>
                <a:ext uri="{FF2B5EF4-FFF2-40B4-BE49-F238E27FC236}">
                  <a16:creationId xmlns:a16="http://schemas.microsoft.com/office/drawing/2014/main" id="{C43931D8-DFAB-4A41-86C8-28860CC900A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D481207D-01D0-488E-A221-15B456AE9292}"/>
              </a:ext>
            </a:extLst>
          </p:cNvPr>
          <p:cNvGrpSpPr/>
          <p:nvPr/>
        </p:nvGrpSpPr>
        <p:grpSpPr>
          <a:xfrm>
            <a:off x="6145371" y="1861466"/>
            <a:ext cx="720000" cy="430244"/>
            <a:chOff x="6555416" y="4900731"/>
            <a:chExt cx="720000" cy="378515"/>
          </a:xfrm>
        </p:grpSpPr>
        <p:sp>
          <p:nvSpPr>
            <p:cNvPr id="71" name="四角形: 上の 2 つの角を丸める 70">
              <a:extLst>
                <a:ext uri="{FF2B5EF4-FFF2-40B4-BE49-F238E27FC236}">
                  <a16:creationId xmlns:a16="http://schemas.microsoft.com/office/drawing/2014/main" id="{94A10FAA-6405-45EB-98FB-10C787CEBFA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魚津市</a:t>
              </a:r>
            </a:p>
          </p:txBody>
        </p:sp>
        <p:sp>
          <p:nvSpPr>
            <p:cNvPr id="72" name="四角形: 上の 2 つの角を丸める 71">
              <a:extLst>
                <a:ext uri="{FF2B5EF4-FFF2-40B4-BE49-F238E27FC236}">
                  <a16:creationId xmlns:a16="http://schemas.microsoft.com/office/drawing/2014/main" id="{22760F70-1BBF-4129-83E7-8D5481CB3E1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CCD07063-5AB3-4FD8-8AE2-E450BDABABE7}"/>
              </a:ext>
            </a:extLst>
          </p:cNvPr>
          <p:cNvGrpSpPr/>
          <p:nvPr/>
        </p:nvGrpSpPr>
        <p:grpSpPr>
          <a:xfrm>
            <a:off x="5361599" y="1861466"/>
            <a:ext cx="720000" cy="430244"/>
            <a:chOff x="6555416" y="4900731"/>
            <a:chExt cx="720000" cy="378515"/>
          </a:xfrm>
        </p:grpSpPr>
        <p:sp>
          <p:nvSpPr>
            <p:cNvPr id="74" name="四角形: 上の 2 つの角を丸める 73">
              <a:extLst>
                <a:ext uri="{FF2B5EF4-FFF2-40B4-BE49-F238E27FC236}">
                  <a16:creationId xmlns:a16="http://schemas.microsoft.com/office/drawing/2014/main" id="{29358FD0-8E83-4B2B-ABE1-B6E479C68EA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滑川市</a:t>
              </a:r>
            </a:p>
          </p:txBody>
        </p:sp>
        <p:sp>
          <p:nvSpPr>
            <p:cNvPr id="75" name="四角形: 上の 2 つの角を丸める 74">
              <a:extLst>
                <a:ext uri="{FF2B5EF4-FFF2-40B4-BE49-F238E27FC236}">
                  <a16:creationId xmlns:a16="http://schemas.microsoft.com/office/drawing/2014/main" id="{66BDF785-3215-4A2F-96AE-22BD3BD26A8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D4D93753-54F8-42F5-A838-7CE5107B348C}"/>
              </a:ext>
            </a:extLst>
          </p:cNvPr>
          <p:cNvGrpSpPr/>
          <p:nvPr/>
        </p:nvGrpSpPr>
        <p:grpSpPr>
          <a:xfrm>
            <a:off x="7525392" y="661751"/>
            <a:ext cx="720000" cy="430244"/>
            <a:chOff x="6555416" y="4900731"/>
            <a:chExt cx="720000" cy="378515"/>
          </a:xfrm>
        </p:grpSpPr>
        <p:sp>
          <p:nvSpPr>
            <p:cNvPr id="77" name="四角形: 上の 2 つの角を丸める 76">
              <a:extLst>
                <a:ext uri="{FF2B5EF4-FFF2-40B4-BE49-F238E27FC236}">
                  <a16:creationId xmlns:a16="http://schemas.microsoft.com/office/drawing/2014/main" id="{0327B352-E966-420B-B29C-5E994BC52E4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朝日町</a:t>
              </a:r>
            </a:p>
          </p:txBody>
        </p:sp>
        <p:sp>
          <p:nvSpPr>
            <p:cNvPr id="78" name="四角形: 上の 2 つの角を丸める 77">
              <a:extLst>
                <a:ext uri="{FF2B5EF4-FFF2-40B4-BE49-F238E27FC236}">
                  <a16:creationId xmlns:a16="http://schemas.microsoft.com/office/drawing/2014/main" id="{E71AA926-76AE-46B3-9015-1059549B3F6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5E1CF997-4E08-4015-94C1-4D9D5EE2334C}"/>
              </a:ext>
            </a:extLst>
          </p:cNvPr>
          <p:cNvGrpSpPr/>
          <p:nvPr/>
        </p:nvGrpSpPr>
        <p:grpSpPr>
          <a:xfrm>
            <a:off x="6335259" y="498573"/>
            <a:ext cx="720000" cy="430244"/>
            <a:chOff x="6555416" y="4900731"/>
            <a:chExt cx="720000" cy="378515"/>
          </a:xfrm>
        </p:grpSpPr>
        <p:sp>
          <p:nvSpPr>
            <p:cNvPr id="80" name="四角形: 上の 2 つの角を丸める 79">
              <a:extLst>
                <a:ext uri="{FF2B5EF4-FFF2-40B4-BE49-F238E27FC236}">
                  <a16:creationId xmlns:a16="http://schemas.microsoft.com/office/drawing/2014/main" id="{ECF01EDE-C4C4-4E8C-AB78-62A9E701C36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入善町</a:t>
              </a:r>
            </a:p>
          </p:txBody>
        </p:sp>
        <p:sp>
          <p:nvSpPr>
            <p:cNvPr id="81" name="四角形: 上の 2 つの角を丸める 80">
              <a:extLst>
                <a:ext uri="{FF2B5EF4-FFF2-40B4-BE49-F238E27FC236}">
                  <a16:creationId xmlns:a16="http://schemas.microsoft.com/office/drawing/2014/main" id="{1AEDFE10-CB44-4DD7-9E8F-47462F969D0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E8BC8D04-2F97-4AA6-9CC0-31DA0C1D9ABD}"/>
              </a:ext>
            </a:extLst>
          </p:cNvPr>
          <p:cNvGrpSpPr/>
          <p:nvPr/>
        </p:nvGrpSpPr>
        <p:grpSpPr>
          <a:xfrm>
            <a:off x="2327921" y="2228097"/>
            <a:ext cx="720000" cy="430244"/>
            <a:chOff x="6555416" y="4900731"/>
            <a:chExt cx="720000" cy="378515"/>
          </a:xfrm>
        </p:grpSpPr>
        <p:sp>
          <p:nvSpPr>
            <p:cNvPr id="83" name="四角形: 上の 2 つの角を丸める 82">
              <a:extLst>
                <a:ext uri="{FF2B5EF4-FFF2-40B4-BE49-F238E27FC236}">
                  <a16:creationId xmlns:a16="http://schemas.microsoft.com/office/drawing/2014/main" id="{4A44FAD8-D403-430D-AC06-2BAAD40C30A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高岡市</a:t>
              </a:r>
            </a:p>
          </p:txBody>
        </p:sp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138C5B4D-C922-4D48-8A1F-10457525D76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E4C97285-D989-46EE-94DC-F1F665203B96}"/>
              </a:ext>
            </a:extLst>
          </p:cNvPr>
          <p:cNvGrpSpPr/>
          <p:nvPr/>
        </p:nvGrpSpPr>
        <p:grpSpPr>
          <a:xfrm>
            <a:off x="1631235" y="2892126"/>
            <a:ext cx="720000" cy="430244"/>
            <a:chOff x="6555416" y="4900731"/>
            <a:chExt cx="720000" cy="378515"/>
          </a:xfrm>
        </p:grpSpPr>
        <p:sp>
          <p:nvSpPr>
            <p:cNvPr id="86" name="四角形: 上の 2 つの角を丸める 85">
              <a:extLst>
                <a:ext uri="{FF2B5EF4-FFF2-40B4-BE49-F238E27FC236}">
                  <a16:creationId xmlns:a16="http://schemas.microsoft.com/office/drawing/2014/main" id="{58F35980-05DB-4E30-8DDF-B7F6EC77CF2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小矢部市</a:t>
              </a:r>
            </a:p>
          </p:txBody>
        </p:sp>
        <p:sp>
          <p:nvSpPr>
            <p:cNvPr id="87" name="四角形: 上の 2 つの角を丸める 86">
              <a:extLst>
                <a:ext uri="{FF2B5EF4-FFF2-40B4-BE49-F238E27FC236}">
                  <a16:creationId xmlns:a16="http://schemas.microsoft.com/office/drawing/2014/main" id="{9B84F556-3F21-49B2-AE10-44A4770A361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771339D8-5FC8-442E-989F-2F6BC57DAED4}"/>
              </a:ext>
            </a:extLst>
          </p:cNvPr>
          <p:cNvGrpSpPr/>
          <p:nvPr/>
        </p:nvGrpSpPr>
        <p:grpSpPr>
          <a:xfrm>
            <a:off x="3252182" y="2228097"/>
            <a:ext cx="720000" cy="430244"/>
            <a:chOff x="6555416" y="4900731"/>
            <a:chExt cx="720000" cy="378515"/>
          </a:xfrm>
        </p:grpSpPr>
        <p:sp>
          <p:nvSpPr>
            <p:cNvPr id="89" name="四角形: 上の 2 つの角を丸める 88">
              <a:extLst>
                <a:ext uri="{FF2B5EF4-FFF2-40B4-BE49-F238E27FC236}">
                  <a16:creationId xmlns:a16="http://schemas.microsoft.com/office/drawing/2014/main" id="{F8BE1056-193A-4C2E-80B2-66EBCDDC03F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射水市</a:t>
              </a:r>
            </a:p>
          </p:txBody>
        </p:sp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3F090C0C-CECC-429F-A400-6480A99BCEE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16C1DF52-9A30-48EF-A32E-CFD88A5C249E}"/>
              </a:ext>
            </a:extLst>
          </p:cNvPr>
          <p:cNvGrpSpPr/>
          <p:nvPr/>
        </p:nvGrpSpPr>
        <p:grpSpPr>
          <a:xfrm>
            <a:off x="2576897" y="3282563"/>
            <a:ext cx="720000" cy="430244"/>
            <a:chOff x="6555416" y="4900731"/>
            <a:chExt cx="720000" cy="378515"/>
          </a:xfrm>
        </p:grpSpPr>
        <p:sp>
          <p:nvSpPr>
            <p:cNvPr id="92" name="四角形: 上の 2 つの角を丸める 91">
              <a:extLst>
                <a:ext uri="{FF2B5EF4-FFF2-40B4-BE49-F238E27FC236}">
                  <a16:creationId xmlns:a16="http://schemas.microsoft.com/office/drawing/2014/main" id="{04D25940-E260-4A95-9C1E-4A9F01B6FA8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砺波市</a:t>
              </a:r>
            </a:p>
          </p:txBody>
        </p:sp>
        <p:sp>
          <p:nvSpPr>
            <p:cNvPr id="93" name="四角形: 上の 2 つの角を丸める 92">
              <a:extLst>
                <a:ext uri="{FF2B5EF4-FFF2-40B4-BE49-F238E27FC236}">
                  <a16:creationId xmlns:a16="http://schemas.microsoft.com/office/drawing/2014/main" id="{35CF9582-408A-4EBA-A89D-CC459F3CA9B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4" name="グループ化 93">
            <a:extLst>
              <a:ext uri="{FF2B5EF4-FFF2-40B4-BE49-F238E27FC236}">
                <a16:creationId xmlns:a16="http://schemas.microsoft.com/office/drawing/2014/main" id="{E34F6DE8-A593-463E-BA87-8341ED999E84}"/>
              </a:ext>
            </a:extLst>
          </p:cNvPr>
          <p:cNvGrpSpPr/>
          <p:nvPr/>
        </p:nvGrpSpPr>
        <p:grpSpPr>
          <a:xfrm>
            <a:off x="4796404" y="2422939"/>
            <a:ext cx="720000" cy="430244"/>
            <a:chOff x="6555416" y="4900731"/>
            <a:chExt cx="720000" cy="378515"/>
          </a:xfrm>
        </p:grpSpPr>
        <p:sp>
          <p:nvSpPr>
            <p:cNvPr id="95" name="四角形: 上の 2 つの角を丸める 94">
              <a:extLst>
                <a:ext uri="{FF2B5EF4-FFF2-40B4-BE49-F238E27FC236}">
                  <a16:creationId xmlns:a16="http://schemas.microsoft.com/office/drawing/2014/main" id="{08B629D5-5618-486C-9769-6076D3B37D6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舟橋村</a:t>
              </a:r>
            </a:p>
          </p:txBody>
        </p:sp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B7969778-CFB7-43CE-B8A8-534F20DCE81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04" name="Group 940"/>
          <p:cNvGrpSpPr>
            <a:grpSpLocks/>
          </p:cNvGrpSpPr>
          <p:nvPr/>
        </p:nvGrpSpPr>
        <p:grpSpPr bwMode="auto">
          <a:xfrm>
            <a:off x="1288143" y="149679"/>
            <a:ext cx="7394350" cy="6494009"/>
            <a:chOff x="800" y="132"/>
            <a:chExt cx="6521" cy="5727"/>
          </a:xfrm>
        </p:grpSpPr>
        <p:sp>
          <p:nvSpPr>
            <p:cNvPr id="12184" name="Freeform 920"/>
            <p:cNvSpPr>
              <a:spLocks/>
            </p:cNvSpPr>
            <p:nvPr/>
          </p:nvSpPr>
          <p:spPr bwMode="auto">
            <a:xfrm>
              <a:off x="4259" y="2344"/>
              <a:ext cx="170" cy="170"/>
            </a:xfrm>
            <a:custGeom>
              <a:avLst/>
              <a:gdLst>
                <a:gd name="T0" fmla="*/ 170 w 170"/>
                <a:gd name="T1" fmla="*/ 0 h 170"/>
                <a:gd name="T2" fmla="*/ 0 w 170"/>
                <a:gd name="T3" fmla="*/ 0 h 170"/>
                <a:gd name="T4" fmla="*/ 0 w 170"/>
                <a:gd name="T5" fmla="*/ 170 h 170"/>
                <a:gd name="T6" fmla="*/ 113 w 170"/>
                <a:gd name="T7" fmla="*/ 170 h 170"/>
                <a:gd name="T8" fmla="*/ 113 w 170"/>
                <a:gd name="T9" fmla="*/ 56 h 170"/>
                <a:gd name="T10" fmla="*/ 170 w 170"/>
                <a:gd name="T11" fmla="*/ 56 h 170"/>
                <a:gd name="T12" fmla="*/ 170 w 170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70">
                  <a:moveTo>
                    <a:pt x="170" y="0"/>
                  </a:moveTo>
                  <a:lnTo>
                    <a:pt x="0" y="0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56"/>
                  </a:lnTo>
                  <a:lnTo>
                    <a:pt x="170" y="56"/>
                  </a:lnTo>
                  <a:lnTo>
                    <a:pt x="17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5" name="Freeform 921"/>
            <p:cNvSpPr>
              <a:spLocks/>
            </p:cNvSpPr>
            <p:nvPr/>
          </p:nvSpPr>
          <p:spPr bwMode="auto">
            <a:xfrm>
              <a:off x="2442" y="1890"/>
              <a:ext cx="4482" cy="3175"/>
            </a:xfrm>
            <a:custGeom>
              <a:avLst/>
              <a:gdLst>
                <a:gd name="T0" fmla="*/ 229 w 4482"/>
                <a:gd name="T1" fmla="*/ 2835 h 3175"/>
                <a:gd name="T2" fmla="*/ 229 w 4482"/>
                <a:gd name="T3" fmla="*/ 2722 h 3175"/>
                <a:gd name="T4" fmla="*/ 286 w 4482"/>
                <a:gd name="T5" fmla="*/ 2381 h 3175"/>
                <a:gd name="T6" fmla="*/ 0 w 4482"/>
                <a:gd name="T7" fmla="*/ 2151 h 3175"/>
                <a:gd name="T8" fmla="*/ 116 w 4482"/>
                <a:gd name="T9" fmla="*/ 1474 h 3175"/>
                <a:gd name="T10" fmla="*/ 229 w 4482"/>
                <a:gd name="T11" fmla="*/ 1361 h 3175"/>
                <a:gd name="T12" fmla="*/ 286 w 4482"/>
                <a:gd name="T13" fmla="*/ 1021 h 3175"/>
                <a:gd name="T14" fmla="*/ 399 w 4482"/>
                <a:gd name="T15" fmla="*/ 907 h 3175"/>
                <a:gd name="T16" fmla="*/ 456 w 4482"/>
                <a:gd name="T17" fmla="*/ 737 h 3175"/>
                <a:gd name="T18" fmla="*/ 683 w 4482"/>
                <a:gd name="T19" fmla="*/ 680 h 3175"/>
                <a:gd name="T20" fmla="*/ 853 w 4482"/>
                <a:gd name="T21" fmla="*/ 170 h 3175"/>
                <a:gd name="T22" fmla="*/ 1306 w 4482"/>
                <a:gd name="T23" fmla="*/ 57 h 3175"/>
                <a:gd name="T24" fmla="*/ 1590 w 4482"/>
                <a:gd name="T25" fmla="*/ 57 h 3175"/>
                <a:gd name="T26" fmla="*/ 2044 w 4482"/>
                <a:gd name="T27" fmla="*/ 113 h 3175"/>
                <a:gd name="T28" fmla="*/ 2100 w 4482"/>
                <a:gd name="T29" fmla="*/ 340 h 3175"/>
                <a:gd name="T30" fmla="*/ 1930 w 4482"/>
                <a:gd name="T31" fmla="*/ 397 h 3175"/>
                <a:gd name="T32" fmla="*/ 1817 w 4482"/>
                <a:gd name="T33" fmla="*/ 567 h 3175"/>
                <a:gd name="T34" fmla="*/ 1760 w 4482"/>
                <a:gd name="T35" fmla="*/ 964 h 3175"/>
                <a:gd name="T36" fmla="*/ 1817 w 4482"/>
                <a:gd name="T37" fmla="*/ 1191 h 3175"/>
                <a:gd name="T38" fmla="*/ 1930 w 4482"/>
                <a:gd name="T39" fmla="*/ 1247 h 3175"/>
                <a:gd name="T40" fmla="*/ 1987 w 4482"/>
                <a:gd name="T41" fmla="*/ 1418 h 3175"/>
                <a:gd name="T42" fmla="*/ 2214 w 4482"/>
                <a:gd name="T43" fmla="*/ 1531 h 3175"/>
                <a:gd name="T44" fmla="*/ 2327 w 4482"/>
                <a:gd name="T45" fmla="*/ 1531 h 3175"/>
                <a:gd name="T46" fmla="*/ 2837 w 4482"/>
                <a:gd name="T47" fmla="*/ 1474 h 3175"/>
                <a:gd name="T48" fmla="*/ 3121 w 4482"/>
                <a:gd name="T49" fmla="*/ 1701 h 3175"/>
                <a:gd name="T50" fmla="*/ 3518 w 4482"/>
                <a:gd name="T51" fmla="*/ 1758 h 3175"/>
                <a:gd name="T52" fmla="*/ 3745 w 4482"/>
                <a:gd name="T53" fmla="*/ 1758 h 3175"/>
                <a:gd name="T54" fmla="*/ 3915 w 4482"/>
                <a:gd name="T55" fmla="*/ 1814 h 3175"/>
                <a:gd name="T56" fmla="*/ 4028 w 4482"/>
                <a:gd name="T57" fmla="*/ 1928 h 3175"/>
                <a:gd name="T58" fmla="*/ 4198 w 4482"/>
                <a:gd name="T59" fmla="*/ 1985 h 3175"/>
                <a:gd name="T60" fmla="*/ 4312 w 4482"/>
                <a:gd name="T61" fmla="*/ 1985 h 3175"/>
                <a:gd name="T62" fmla="*/ 4482 w 4482"/>
                <a:gd name="T63" fmla="*/ 1928 h 3175"/>
                <a:gd name="T64" fmla="*/ 4255 w 4482"/>
                <a:gd name="T65" fmla="*/ 2155 h 3175"/>
                <a:gd name="T66" fmla="*/ 4142 w 4482"/>
                <a:gd name="T67" fmla="*/ 2268 h 3175"/>
                <a:gd name="T68" fmla="*/ 4085 w 4482"/>
                <a:gd name="T69" fmla="*/ 2665 h 3175"/>
                <a:gd name="T70" fmla="*/ 3858 w 4482"/>
                <a:gd name="T71" fmla="*/ 2778 h 3175"/>
                <a:gd name="T72" fmla="*/ 3801 w 4482"/>
                <a:gd name="T73" fmla="*/ 2892 h 3175"/>
                <a:gd name="T74" fmla="*/ 3348 w 4482"/>
                <a:gd name="T75" fmla="*/ 2948 h 3175"/>
                <a:gd name="T76" fmla="*/ 3234 w 4482"/>
                <a:gd name="T77" fmla="*/ 2892 h 3175"/>
                <a:gd name="T78" fmla="*/ 2951 w 4482"/>
                <a:gd name="T79" fmla="*/ 2892 h 3175"/>
                <a:gd name="T80" fmla="*/ 2667 w 4482"/>
                <a:gd name="T81" fmla="*/ 2835 h 3175"/>
                <a:gd name="T82" fmla="*/ 2497 w 4482"/>
                <a:gd name="T83" fmla="*/ 2722 h 3175"/>
                <a:gd name="T84" fmla="*/ 2384 w 4482"/>
                <a:gd name="T85" fmla="*/ 2495 h 3175"/>
                <a:gd name="T86" fmla="*/ 2270 w 4482"/>
                <a:gd name="T87" fmla="*/ 2665 h 3175"/>
                <a:gd name="T88" fmla="*/ 2044 w 4482"/>
                <a:gd name="T89" fmla="*/ 2722 h 3175"/>
                <a:gd name="T90" fmla="*/ 1930 w 4482"/>
                <a:gd name="T91" fmla="*/ 2722 h 3175"/>
                <a:gd name="T92" fmla="*/ 1930 w 4482"/>
                <a:gd name="T93" fmla="*/ 2608 h 3175"/>
                <a:gd name="T94" fmla="*/ 1817 w 4482"/>
                <a:gd name="T95" fmla="*/ 2495 h 3175"/>
                <a:gd name="T96" fmla="*/ 1647 w 4482"/>
                <a:gd name="T97" fmla="*/ 2438 h 3175"/>
                <a:gd name="T98" fmla="*/ 1590 w 4482"/>
                <a:gd name="T99" fmla="*/ 2552 h 3175"/>
                <a:gd name="T100" fmla="*/ 1420 w 4482"/>
                <a:gd name="T101" fmla="*/ 2495 h 3175"/>
                <a:gd name="T102" fmla="*/ 1363 w 4482"/>
                <a:gd name="T103" fmla="*/ 2608 h 3175"/>
                <a:gd name="T104" fmla="*/ 1193 w 4482"/>
                <a:gd name="T105" fmla="*/ 2722 h 3175"/>
                <a:gd name="T106" fmla="*/ 1136 w 4482"/>
                <a:gd name="T107" fmla="*/ 2495 h 3175"/>
                <a:gd name="T108" fmla="*/ 853 w 4482"/>
                <a:gd name="T109" fmla="*/ 2552 h 3175"/>
                <a:gd name="T110" fmla="*/ 796 w 4482"/>
                <a:gd name="T111" fmla="*/ 2722 h 3175"/>
                <a:gd name="T112" fmla="*/ 683 w 4482"/>
                <a:gd name="T113" fmla="*/ 2778 h 3175"/>
                <a:gd name="T114" fmla="*/ 626 w 4482"/>
                <a:gd name="T115" fmla="*/ 2892 h 3175"/>
                <a:gd name="T116" fmla="*/ 513 w 4482"/>
                <a:gd name="T117" fmla="*/ 2948 h 3175"/>
                <a:gd name="T118" fmla="*/ 343 w 4482"/>
                <a:gd name="T119" fmla="*/ 3175 h 3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482" h="3175">
                  <a:moveTo>
                    <a:pt x="343" y="3175"/>
                  </a:moveTo>
                  <a:lnTo>
                    <a:pt x="229" y="3175"/>
                  </a:lnTo>
                  <a:lnTo>
                    <a:pt x="229" y="2835"/>
                  </a:lnTo>
                  <a:lnTo>
                    <a:pt x="286" y="2835"/>
                  </a:lnTo>
                  <a:lnTo>
                    <a:pt x="286" y="2722"/>
                  </a:lnTo>
                  <a:lnTo>
                    <a:pt x="229" y="2722"/>
                  </a:lnTo>
                  <a:lnTo>
                    <a:pt x="229" y="2608"/>
                  </a:lnTo>
                  <a:lnTo>
                    <a:pt x="286" y="2608"/>
                  </a:lnTo>
                  <a:lnTo>
                    <a:pt x="286" y="2381"/>
                  </a:lnTo>
                  <a:lnTo>
                    <a:pt x="229" y="2381"/>
                  </a:lnTo>
                  <a:lnTo>
                    <a:pt x="229" y="2155"/>
                  </a:lnTo>
                  <a:lnTo>
                    <a:pt x="0" y="2151"/>
                  </a:lnTo>
                  <a:lnTo>
                    <a:pt x="2" y="2041"/>
                  </a:lnTo>
                  <a:lnTo>
                    <a:pt x="116" y="2041"/>
                  </a:lnTo>
                  <a:lnTo>
                    <a:pt x="116" y="1474"/>
                  </a:lnTo>
                  <a:lnTo>
                    <a:pt x="172" y="1474"/>
                  </a:lnTo>
                  <a:lnTo>
                    <a:pt x="172" y="1361"/>
                  </a:lnTo>
                  <a:lnTo>
                    <a:pt x="229" y="1361"/>
                  </a:lnTo>
                  <a:lnTo>
                    <a:pt x="229" y="1134"/>
                  </a:lnTo>
                  <a:lnTo>
                    <a:pt x="286" y="1134"/>
                  </a:lnTo>
                  <a:lnTo>
                    <a:pt x="286" y="1021"/>
                  </a:lnTo>
                  <a:lnTo>
                    <a:pt x="229" y="1021"/>
                  </a:lnTo>
                  <a:lnTo>
                    <a:pt x="229" y="907"/>
                  </a:lnTo>
                  <a:lnTo>
                    <a:pt x="399" y="907"/>
                  </a:lnTo>
                  <a:lnTo>
                    <a:pt x="399" y="850"/>
                  </a:lnTo>
                  <a:lnTo>
                    <a:pt x="456" y="850"/>
                  </a:lnTo>
                  <a:lnTo>
                    <a:pt x="456" y="737"/>
                  </a:lnTo>
                  <a:lnTo>
                    <a:pt x="513" y="737"/>
                  </a:lnTo>
                  <a:lnTo>
                    <a:pt x="513" y="680"/>
                  </a:lnTo>
                  <a:lnTo>
                    <a:pt x="683" y="680"/>
                  </a:lnTo>
                  <a:lnTo>
                    <a:pt x="683" y="340"/>
                  </a:lnTo>
                  <a:lnTo>
                    <a:pt x="853" y="340"/>
                  </a:lnTo>
                  <a:lnTo>
                    <a:pt x="853" y="170"/>
                  </a:lnTo>
                  <a:lnTo>
                    <a:pt x="1023" y="170"/>
                  </a:lnTo>
                  <a:lnTo>
                    <a:pt x="1023" y="57"/>
                  </a:lnTo>
                  <a:lnTo>
                    <a:pt x="1306" y="57"/>
                  </a:lnTo>
                  <a:lnTo>
                    <a:pt x="1306" y="0"/>
                  </a:lnTo>
                  <a:lnTo>
                    <a:pt x="1590" y="0"/>
                  </a:lnTo>
                  <a:lnTo>
                    <a:pt x="1590" y="57"/>
                  </a:lnTo>
                  <a:lnTo>
                    <a:pt x="1987" y="57"/>
                  </a:lnTo>
                  <a:lnTo>
                    <a:pt x="1987" y="113"/>
                  </a:lnTo>
                  <a:lnTo>
                    <a:pt x="2044" y="113"/>
                  </a:lnTo>
                  <a:lnTo>
                    <a:pt x="2044" y="170"/>
                  </a:lnTo>
                  <a:lnTo>
                    <a:pt x="2100" y="170"/>
                  </a:lnTo>
                  <a:lnTo>
                    <a:pt x="2100" y="340"/>
                  </a:lnTo>
                  <a:lnTo>
                    <a:pt x="1988" y="340"/>
                  </a:lnTo>
                  <a:lnTo>
                    <a:pt x="1987" y="397"/>
                  </a:lnTo>
                  <a:lnTo>
                    <a:pt x="1930" y="397"/>
                  </a:lnTo>
                  <a:lnTo>
                    <a:pt x="1930" y="454"/>
                  </a:lnTo>
                  <a:lnTo>
                    <a:pt x="1817" y="454"/>
                  </a:lnTo>
                  <a:lnTo>
                    <a:pt x="1817" y="567"/>
                  </a:lnTo>
                  <a:lnTo>
                    <a:pt x="1703" y="567"/>
                  </a:lnTo>
                  <a:lnTo>
                    <a:pt x="1703" y="964"/>
                  </a:lnTo>
                  <a:lnTo>
                    <a:pt x="1760" y="964"/>
                  </a:lnTo>
                  <a:lnTo>
                    <a:pt x="1760" y="1077"/>
                  </a:lnTo>
                  <a:lnTo>
                    <a:pt x="1817" y="1077"/>
                  </a:lnTo>
                  <a:lnTo>
                    <a:pt x="1817" y="1191"/>
                  </a:lnTo>
                  <a:lnTo>
                    <a:pt x="1874" y="1191"/>
                  </a:lnTo>
                  <a:lnTo>
                    <a:pt x="1874" y="1247"/>
                  </a:lnTo>
                  <a:lnTo>
                    <a:pt x="1930" y="1247"/>
                  </a:lnTo>
                  <a:lnTo>
                    <a:pt x="1930" y="1361"/>
                  </a:lnTo>
                  <a:lnTo>
                    <a:pt x="1987" y="1361"/>
                  </a:lnTo>
                  <a:lnTo>
                    <a:pt x="1987" y="1418"/>
                  </a:lnTo>
                  <a:lnTo>
                    <a:pt x="2044" y="1418"/>
                  </a:lnTo>
                  <a:lnTo>
                    <a:pt x="2044" y="1531"/>
                  </a:lnTo>
                  <a:lnTo>
                    <a:pt x="2214" y="1531"/>
                  </a:lnTo>
                  <a:lnTo>
                    <a:pt x="2214" y="1588"/>
                  </a:lnTo>
                  <a:lnTo>
                    <a:pt x="2327" y="1588"/>
                  </a:lnTo>
                  <a:lnTo>
                    <a:pt x="2327" y="1531"/>
                  </a:lnTo>
                  <a:lnTo>
                    <a:pt x="2497" y="1531"/>
                  </a:lnTo>
                  <a:lnTo>
                    <a:pt x="2497" y="1474"/>
                  </a:lnTo>
                  <a:lnTo>
                    <a:pt x="2837" y="1474"/>
                  </a:lnTo>
                  <a:lnTo>
                    <a:pt x="2837" y="1588"/>
                  </a:lnTo>
                  <a:lnTo>
                    <a:pt x="3121" y="1588"/>
                  </a:lnTo>
                  <a:lnTo>
                    <a:pt x="3121" y="1701"/>
                  </a:lnTo>
                  <a:lnTo>
                    <a:pt x="3178" y="1701"/>
                  </a:lnTo>
                  <a:lnTo>
                    <a:pt x="3178" y="1758"/>
                  </a:lnTo>
                  <a:lnTo>
                    <a:pt x="3518" y="1758"/>
                  </a:lnTo>
                  <a:lnTo>
                    <a:pt x="3518" y="1701"/>
                  </a:lnTo>
                  <a:lnTo>
                    <a:pt x="3745" y="1701"/>
                  </a:lnTo>
                  <a:lnTo>
                    <a:pt x="3745" y="1758"/>
                  </a:lnTo>
                  <a:lnTo>
                    <a:pt x="3801" y="1758"/>
                  </a:lnTo>
                  <a:lnTo>
                    <a:pt x="3801" y="1814"/>
                  </a:lnTo>
                  <a:lnTo>
                    <a:pt x="3915" y="1814"/>
                  </a:lnTo>
                  <a:lnTo>
                    <a:pt x="3915" y="1871"/>
                  </a:lnTo>
                  <a:lnTo>
                    <a:pt x="4028" y="1871"/>
                  </a:lnTo>
                  <a:lnTo>
                    <a:pt x="4028" y="1928"/>
                  </a:lnTo>
                  <a:lnTo>
                    <a:pt x="4085" y="1928"/>
                  </a:lnTo>
                  <a:lnTo>
                    <a:pt x="4085" y="1985"/>
                  </a:lnTo>
                  <a:lnTo>
                    <a:pt x="4198" y="1985"/>
                  </a:lnTo>
                  <a:lnTo>
                    <a:pt x="4198" y="1928"/>
                  </a:lnTo>
                  <a:lnTo>
                    <a:pt x="4312" y="1928"/>
                  </a:lnTo>
                  <a:lnTo>
                    <a:pt x="4312" y="1985"/>
                  </a:lnTo>
                  <a:lnTo>
                    <a:pt x="4425" y="1985"/>
                  </a:lnTo>
                  <a:lnTo>
                    <a:pt x="4425" y="1928"/>
                  </a:lnTo>
                  <a:lnTo>
                    <a:pt x="4482" y="1928"/>
                  </a:lnTo>
                  <a:lnTo>
                    <a:pt x="4482" y="2041"/>
                  </a:lnTo>
                  <a:lnTo>
                    <a:pt x="4255" y="2041"/>
                  </a:lnTo>
                  <a:lnTo>
                    <a:pt x="4255" y="2155"/>
                  </a:lnTo>
                  <a:lnTo>
                    <a:pt x="4198" y="2155"/>
                  </a:lnTo>
                  <a:lnTo>
                    <a:pt x="4198" y="2268"/>
                  </a:lnTo>
                  <a:lnTo>
                    <a:pt x="4142" y="2268"/>
                  </a:lnTo>
                  <a:lnTo>
                    <a:pt x="4142" y="2495"/>
                  </a:lnTo>
                  <a:lnTo>
                    <a:pt x="4085" y="2495"/>
                  </a:lnTo>
                  <a:lnTo>
                    <a:pt x="4085" y="2665"/>
                  </a:lnTo>
                  <a:lnTo>
                    <a:pt x="4028" y="2665"/>
                  </a:lnTo>
                  <a:lnTo>
                    <a:pt x="4028" y="2778"/>
                  </a:lnTo>
                  <a:lnTo>
                    <a:pt x="3858" y="2778"/>
                  </a:lnTo>
                  <a:lnTo>
                    <a:pt x="3858" y="2835"/>
                  </a:lnTo>
                  <a:lnTo>
                    <a:pt x="3858" y="2892"/>
                  </a:lnTo>
                  <a:lnTo>
                    <a:pt x="3801" y="2892"/>
                  </a:lnTo>
                  <a:lnTo>
                    <a:pt x="3801" y="3062"/>
                  </a:lnTo>
                  <a:lnTo>
                    <a:pt x="3348" y="3062"/>
                  </a:lnTo>
                  <a:lnTo>
                    <a:pt x="3348" y="2948"/>
                  </a:lnTo>
                  <a:lnTo>
                    <a:pt x="3291" y="2948"/>
                  </a:lnTo>
                  <a:lnTo>
                    <a:pt x="3291" y="2892"/>
                  </a:lnTo>
                  <a:lnTo>
                    <a:pt x="3234" y="2892"/>
                  </a:lnTo>
                  <a:lnTo>
                    <a:pt x="3234" y="2778"/>
                  </a:lnTo>
                  <a:lnTo>
                    <a:pt x="2951" y="2778"/>
                  </a:lnTo>
                  <a:lnTo>
                    <a:pt x="2951" y="2892"/>
                  </a:lnTo>
                  <a:lnTo>
                    <a:pt x="2781" y="2892"/>
                  </a:lnTo>
                  <a:lnTo>
                    <a:pt x="2781" y="2835"/>
                  </a:lnTo>
                  <a:lnTo>
                    <a:pt x="2667" y="2835"/>
                  </a:lnTo>
                  <a:lnTo>
                    <a:pt x="2667" y="2778"/>
                  </a:lnTo>
                  <a:lnTo>
                    <a:pt x="2497" y="2778"/>
                  </a:lnTo>
                  <a:lnTo>
                    <a:pt x="2497" y="2722"/>
                  </a:lnTo>
                  <a:lnTo>
                    <a:pt x="2441" y="2722"/>
                  </a:lnTo>
                  <a:lnTo>
                    <a:pt x="2441" y="2495"/>
                  </a:lnTo>
                  <a:lnTo>
                    <a:pt x="2384" y="2495"/>
                  </a:lnTo>
                  <a:lnTo>
                    <a:pt x="2384" y="2552"/>
                  </a:lnTo>
                  <a:lnTo>
                    <a:pt x="2270" y="2552"/>
                  </a:lnTo>
                  <a:lnTo>
                    <a:pt x="2270" y="2665"/>
                  </a:lnTo>
                  <a:lnTo>
                    <a:pt x="2157" y="2665"/>
                  </a:lnTo>
                  <a:lnTo>
                    <a:pt x="2157" y="2722"/>
                  </a:lnTo>
                  <a:lnTo>
                    <a:pt x="2044" y="2722"/>
                  </a:lnTo>
                  <a:lnTo>
                    <a:pt x="2044" y="2778"/>
                  </a:lnTo>
                  <a:lnTo>
                    <a:pt x="1930" y="2778"/>
                  </a:lnTo>
                  <a:lnTo>
                    <a:pt x="1930" y="2722"/>
                  </a:lnTo>
                  <a:lnTo>
                    <a:pt x="1874" y="2722"/>
                  </a:lnTo>
                  <a:lnTo>
                    <a:pt x="1874" y="2608"/>
                  </a:lnTo>
                  <a:lnTo>
                    <a:pt x="1930" y="2608"/>
                  </a:lnTo>
                  <a:lnTo>
                    <a:pt x="1930" y="2438"/>
                  </a:lnTo>
                  <a:lnTo>
                    <a:pt x="1817" y="2438"/>
                  </a:lnTo>
                  <a:lnTo>
                    <a:pt x="1817" y="2495"/>
                  </a:lnTo>
                  <a:lnTo>
                    <a:pt x="1760" y="2495"/>
                  </a:lnTo>
                  <a:lnTo>
                    <a:pt x="1760" y="2438"/>
                  </a:lnTo>
                  <a:lnTo>
                    <a:pt x="1647" y="2438"/>
                  </a:lnTo>
                  <a:lnTo>
                    <a:pt x="1647" y="2495"/>
                  </a:lnTo>
                  <a:lnTo>
                    <a:pt x="1590" y="2495"/>
                  </a:lnTo>
                  <a:lnTo>
                    <a:pt x="1590" y="2552"/>
                  </a:lnTo>
                  <a:lnTo>
                    <a:pt x="1533" y="2552"/>
                  </a:lnTo>
                  <a:lnTo>
                    <a:pt x="1533" y="2495"/>
                  </a:lnTo>
                  <a:lnTo>
                    <a:pt x="1420" y="2495"/>
                  </a:lnTo>
                  <a:lnTo>
                    <a:pt x="1420" y="2552"/>
                  </a:lnTo>
                  <a:lnTo>
                    <a:pt x="1363" y="2552"/>
                  </a:lnTo>
                  <a:lnTo>
                    <a:pt x="1363" y="2608"/>
                  </a:lnTo>
                  <a:lnTo>
                    <a:pt x="1306" y="2608"/>
                  </a:lnTo>
                  <a:lnTo>
                    <a:pt x="1306" y="2722"/>
                  </a:lnTo>
                  <a:lnTo>
                    <a:pt x="1193" y="2722"/>
                  </a:lnTo>
                  <a:lnTo>
                    <a:pt x="1193" y="2665"/>
                  </a:lnTo>
                  <a:lnTo>
                    <a:pt x="1136" y="2665"/>
                  </a:lnTo>
                  <a:lnTo>
                    <a:pt x="1136" y="2495"/>
                  </a:lnTo>
                  <a:lnTo>
                    <a:pt x="910" y="2495"/>
                  </a:lnTo>
                  <a:lnTo>
                    <a:pt x="910" y="2552"/>
                  </a:lnTo>
                  <a:lnTo>
                    <a:pt x="853" y="2552"/>
                  </a:lnTo>
                  <a:lnTo>
                    <a:pt x="853" y="2665"/>
                  </a:lnTo>
                  <a:lnTo>
                    <a:pt x="796" y="2665"/>
                  </a:lnTo>
                  <a:lnTo>
                    <a:pt x="796" y="2722"/>
                  </a:lnTo>
                  <a:lnTo>
                    <a:pt x="739" y="2722"/>
                  </a:lnTo>
                  <a:lnTo>
                    <a:pt x="739" y="2778"/>
                  </a:lnTo>
                  <a:lnTo>
                    <a:pt x="683" y="2778"/>
                  </a:lnTo>
                  <a:lnTo>
                    <a:pt x="683" y="2835"/>
                  </a:lnTo>
                  <a:lnTo>
                    <a:pt x="626" y="2835"/>
                  </a:lnTo>
                  <a:lnTo>
                    <a:pt x="626" y="2892"/>
                  </a:lnTo>
                  <a:lnTo>
                    <a:pt x="569" y="2892"/>
                  </a:lnTo>
                  <a:lnTo>
                    <a:pt x="569" y="2948"/>
                  </a:lnTo>
                  <a:lnTo>
                    <a:pt x="513" y="2948"/>
                  </a:lnTo>
                  <a:lnTo>
                    <a:pt x="513" y="3119"/>
                  </a:lnTo>
                  <a:lnTo>
                    <a:pt x="343" y="3119"/>
                  </a:lnTo>
                  <a:lnTo>
                    <a:pt x="343" y="317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8" name="Freeform 924"/>
            <p:cNvSpPr>
              <a:spLocks/>
            </p:cNvSpPr>
            <p:nvPr/>
          </p:nvSpPr>
          <p:spPr bwMode="auto">
            <a:xfrm>
              <a:off x="4145" y="2400"/>
              <a:ext cx="3119" cy="1475"/>
            </a:xfrm>
            <a:custGeom>
              <a:avLst/>
              <a:gdLst>
                <a:gd name="T0" fmla="*/ 2835 w 3119"/>
                <a:gd name="T1" fmla="*/ 624 h 1475"/>
                <a:gd name="T2" fmla="*/ 2779 w 3119"/>
                <a:gd name="T3" fmla="*/ 567 h 1475"/>
                <a:gd name="T4" fmla="*/ 2722 w 3119"/>
                <a:gd name="T5" fmla="*/ 511 h 1475"/>
                <a:gd name="T6" fmla="*/ 2609 w 3119"/>
                <a:gd name="T7" fmla="*/ 454 h 1475"/>
                <a:gd name="T8" fmla="*/ 2382 w 3119"/>
                <a:gd name="T9" fmla="*/ 567 h 1475"/>
                <a:gd name="T10" fmla="*/ 2212 w 3119"/>
                <a:gd name="T11" fmla="*/ 511 h 1475"/>
                <a:gd name="T12" fmla="*/ 2212 w 3119"/>
                <a:gd name="T13" fmla="*/ 737 h 1475"/>
                <a:gd name="T14" fmla="*/ 2155 w 3119"/>
                <a:gd name="T15" fmla="*/ 851 h 1475"/>
                <a:gd name="T16" fmla="*/ 2098 w 3119"/>
                <a:gd name="T17" fmla="*/ 908 h 1475"/>
                <a:gd name="T18" fmla="*/ 1985 w 3119"/>
                <a:gd name="T19" fmla="*/ 851 h 1475"/>
                <a:gd name="T20" fmla="*/ 1758 w 3119"/>
                <a:gd name="T21" fmla="*/ 794 h 1475"/>
                <a:gd name="T22" fmla="*/ 1531 w 3119"/>
                <a:gd name="T23" fmla="*/ 851 h 1475"/>
                <a:gd name="T24" fmla="*/ 1475 w 3119"/>
                <a:gd name="T25" fmla="*/ 794 h 1475"/>
                <a:gd name="T26" fmla="*/ 1078 w 3119"/>
                <a:gd name="T27" fmla="*/ 737 h 1475"/>
                <a:gd name="T28" fmla="*/ 1021 w 3119"/>
                <a:gd name="T29" fmla="*/ 681 h 1475"/>
                <a:gd name="T30" fmla="*/ 964 w 3119"/>
                <a:gd name="T31" fmla="*/ 624 h 1475"/>
                <a:gd name="T32" fmla="*/ 794 w 3119"/>
                <a:gd name="T33" fmla="*/ 511 h 1475"/>
                <a:gd name="T34" fmla="*/ 738 w 3119"/>
                <a:gd name="T35" fmla="*/ 454 h 1475"/>
                <a:gd name="T36" fmla="*/ 681 w 3119"/>
                <a:gd name="T37" fmla="*/ 397 h 1475"/>
                <a:gd name="T38" fmla="*/ 624 w 3119"/>
                <a:gd name="T39" fmla="*/ 340 h 1475"/>
                <a:gd name="T40" fmla="*/ 511 w 3119"/>
                <a:gd name="T41" fmla="*/ 170 h 1475"/>
                <a:gd name="T42" fmla="*/ 454 w 3119"/>
                <a:gd name="T43" fmla="*/ 114 h 1475"/>
                <a:gd name="T44" fmla="*/ 341 w 3119"/>
                <a:gd name="T45" fmla="*/ 0 h 1475"/>
                <a:gd name="T46" fmla="*/ 227 w 3119"/>
                <a:gd name="T47" fmla="*/ 114 h 1475"/>
                <a:gd name="T48" fmla="*/ 114 w 3119"/>
                <a:gd name="T49" fmla="*/ 57 h 1475"/>
                <a:gd name="T50" fmla="*/ 0 w 3119"/>
                <a:gd name="T51" fmla="*/ 454 h 1475"/>
                <a:gd name="T52" fmla="*/ 57 w 3119"/>
                <a:gd name="T53" fmla="*/ 567 h 1475"/>
                <a:gd name="T54" fmla="*/ 114 w 3119"/>
                <a:gd name="T55" fmla="*/ 681 h 1475"/>
                <a:gd name="T56" fmla="*/ 171 w 3119"/>
                <a:gd name="T57" fmla="*/ 737 h 1475"/>
                <a:gd name="T58" fmla="*/ 227 w 3119"/>
                <a:gd name="T59" fmla="*/ 851 h 1475"/>
                <a:gd name="T60" fmla="*/ 284 w 3119"/>
                <a:gd name="T61" fmla="*/ 908 h 1475"/>
                <a:gd name="T62" fmla="*/ 341 w 3119"/>
                <a:gd name="T63" fmla="*/ 1021 h 1475"/>
                <a:gd name="T64" fmla="*/ 511 w 3119"/>
                <a:gd name="T65" fmla="*/ 1078 h 1475"/>
                <a:gd name="T66" fmla="*/ 624 w 3119"/>
                <a:gd name="T67" fmla="*/ 1021 h 1475"/>
                <a:gd name="T68" fmla="*/ 794 w 3119"/>
                <a:gd name="T69" fmla="*/ 964 h 1475"/>
                <a:gd name="T70" fmla="*/ 1134 w 3119"/>
                <a:gd name="T71" fmla="*/ 1078 h 1475"/>
                <a:gd name="T72" fmla="*/ 1418 w 3119"/>
                <a:gd name="T73" fmla="*/ 1191 h 1475"/>
                <a:gd name="T74" fmla="*/ 1475 w 3119"/>
                <a:gd name="T75" fmla="*/ 1248 h 1475"/>
                <a:gd name="T76" fmla="*/ 1815 w 3119"/>
                <a:gd name="T77" fmla="*/ 1191 h 1475"/>
                <a:gd name="T78" fmla="*/ 2042 w 3119"/>
                <a:gd name="T79" fmla="*/ 1248 h 1475"/>
                <a:gd name="T80" fmla="*/ 2098 w 3119"/>
                <a:gd name="T81" fmla="*/ 1304 h 1475"/>
                <a:gd name="T82" fmla="*/ 2212 w 3119"/>
                <a:gd name="T83" fmla="*/ 1361 h 1475"/>
                <a:gd name="T84" fmla="*/ 2325 w 3119"/>
                <a:gd name="T85" fmla="*/ 1418 h 1475"/>
                <a:gd name="T86" fmla="*/ 2382 w 3119"/>
                <a:gd name="T87" fmla="*/ 1475 h 1475"/>
                <a:gd name="T88" fmla="*/ 2495 w 3119"/>
                <a:gd name="T89" fmla="*/ 1418 h 1475"/>
                <a:gd name="T90" fmla="*/ 2609 w 3119"/>
                <a:gd name="T91" fmla="*/ 1475 h 1475"/>
                <a:gd name="T92" fmla="*/ 2722 w 3119"/>
                <a:gd name="T93" fmla="*/ 1418 h 1475"/>
                <a:gd name="T94" fmla="*/ 2835 w 3119"/>
                <a:gd name="T95" fmla="*/ 1361 h 1475"/>
                <a:gd name="T96" fmla="*/ 2665 w 3119"/>
                <a:gd name="T97" fmla="*/ 1134 h 1475"/>
                <a:gd name="T98" fmla="*/ 2722 w 3119"/>
                <a:gd name="T99" fmla="*/ 1078 h 1475"/>
                <a:gd name="T100" fmla="*/ 2779 w 3119"/>
                <a:gd name="T101" fmla="*/ 1021 h 1475"/>
                <a:gd name="T102" fmla="*/ 2835 w 3119"/>
                <a:gd name="T103" fmla="*/ 964 h 1475"/>
                <a:gd name="T104" fmla="*/ 3062 w 3119"/>
                <a:gd name="T105" fmla="*/ 908 h 1475"/>
                <a:gd name="T106" fmla="*/ 3119 w 3119"/>
                <a:gd name="T107" fmla="*/ 851 h 1475"/>
                <a:gd name="T108" fmla="*/ 3062 w 3119"/>
                <a:gd name="T109" fmla="*/ 794 h 1475"/>
                <a:gd name="T110" fmla="*/ 3006 w 3119"/>
                <a:gd name="T111" fmla="*/ 681 h 1475"/>
                <a:gd name="T112" fmla="*/ 3062 w 3119"/>
                <a:gd name="T113" fmla="*/ 624 h 1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119" h="1475">
                  <a:moveTo>
                    <a:pt x="3062" y="624"/>
                  </a:moveTo>
                  <a:lnTo>
                    <a:pt x="2835" y="624"/>
                  </a:lnTo>
                  <a:lnTo>
                    <a:pt x="2835" y="567"/>
                  </a:lnTo>
                  <a:lnTo>
                    <a:pt x="2779" y="567"/>
                  </a:lnTo>
                  <a:lnTo>
                    <a:pt x="2779" y="511"/>
                  </a:lnTo>
                  <a:lnTo>
                    <a:pt x="2722" y="511"/>
                  </a:lnTo>
                  <a:lnTo>
                    <a:pt x="2722" y="454"/>
                  </a:lnTo>
                  <a:lnTo>
                    <a:pt x="2609" y="454"/>
                  </a:lnTo>
                  <a:lnTo>
                    <a:pt x="2609" y="567"/>
                  </a:lnTo>
                  <a:lnTo>
                    <a:pt x="2382" y="567"/>
                  </a:lnTo>
                  <a:lnTo>
                    <a:pt x="2382" y="511"/>
                  </a:lnTo>
                  <a:lnTo>
                    <a:pt x="2212" y="511"/>
                  </a:lnTo>
                  <a:lnTo>
                    <a:pt x="2212" y="681"/>
                  </a:lnTo>
                  <a:lnTo>
                    <a:pt x="2212" y="737"/>
                  </a:lnTo>
                  <a:lnTo>
                    <a:pt x="2155" y="737"/>
                  </a:lnTo>
                  <a:lnTo>
                    <a:pt x="2155" y="851"/>
                  </a:lnTo>
                  <a:lnTo>
                    <a:pt x="2098" y="851"/>
                  </a:lnTo>
                  <a:lnTo>
                    <a:pt x="2098" y="908"/>
                  </a:lnTo>
                  <a:lnTo>
                    <a:pt x="1985" y="908"/>
                  </a:lnTo>
                  <a:lnTo>
                    <a:pt x="1985" y="851"/>
                  </a:lnTo>
                  <a:lnTo>
                    <a:pt x="1758" y="851"/>
                  </a:lnTo>
                  <a:lnTo>
                    <a:pt x="1758" y="794"/>
                  </a:lnTo>
                  <a:lnTo>
                    <a:pt x="1531" y="794"/>
                  </a:lnTo>
                  <a:lnTo>
                    <a:pt x="1531" y="851"/>
                  </a:lnTo>
                  <a:lnTo>
                    <a:pt x="1475" y="851"/>
                  </a:lnTo>
                  <a:lnTo>
                    <a:pt x="1475" y="794"/>
                  </a:lnTo>
                  <a:lnTo>
                    <a:pt x="1078" y="794"/>
                  </a:lnTo>
                  <a:lnTo>
                    <a:pt x="1078" y="737"/>
                  </a:lnTo>
                  <a:lnTo>
                    <a:pt x="1021" y="737"/>
                  </a:lnTo>
                  <a:lnTo>
                    <a:pt x="1021" y="681"/>
                  </a:lnTo>
                  <a:lnTo>
                    <a:pt x="964" y="681"/>
                  </a:lnTo>
                  <a:lnTo>
                    <a:pt x="964" y="624"/>
                  </a:lnTo>
                  <a:lnTo>
                    <a:pt x="794" y="624"/>
                  </a:lnTo>
                  <a:lnTo>
                    <a:pt x="794" y="511"/>
                  </a:lnTo>
                  <a:lnTo>
                    <a:pt x="738" y="511"/>
                  </a:lnTo>
                  <a:lnTo>
                    <a:pt x="738" y="454"/>
                  </a:lnTo>
                  <a:lnTo>
                    <a:pt x="681" y="454"/>
                  </a:lnTo>
                  <a:lnTo>
                    <a:pt x="681" y="397"/>
                  </a:lnTo>
                  <a:lnTo>
                    <a:pt x="624" y="397"/>
                  </a:lnTo>
                  <a:lnTo>
                    <a:pt x="624" y="340"/>
                  </a:lnTo>
                  <a:lnTo>
                    <a:pt x="511" y="340"/>
                  </a:lnTo>
                  <a:lnTo>
                    <a:pt x="511" y="170"/>
                  </a:lnTo>
                  <a:lnTo>
                    <a:pt x="454" y="170"/>
                  </a:lnTo>
                  <a:lnTo>
                    <a:pt x="454" y="114"/>
                  </a:lnTo>
                  <a:lnTo>
                    <a:pt x="341" y="114"/>
                  </a:lnTo>
                  <a:lnTo>
                    <a:pt x="341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114" y="114"/>
                  </a:lnTo>
                  <a:lnTo>
                    <a:pt x="114" y="57"/>
                  </a:lnTo>
                  <a:lnTo>
                    <a:pt x="0" y="57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567"/>
                  </a:lnTo>
                  <a:lnTo>
                    <a:pt x="114" y="567"/>
                  </a:lnTo>
                  <a:lnTo>
                    <a:pt x="114" y="681"/>
                  </a:lnTo>
                  <a:lnTo>
                    <a:pt x="171" y="681"/>
                  </a:lnTo>
                  <a:lnTo>
                    <a:pt x="171" y="737"/>
                  </a:lnTo>
                  <a:lnTo>
                    <a:pt x="227" y="737"/>
                  </a:lnTo>
                  <a:lnTo>
                    <a:pt x="227" y="851"/>
                  </a:lnTo>
                  <a:lnTo>
                    <a:pt x="284" y="851"/>
                  </a:lnTo>
                  <a:lnTo>
                    <a:pt x="284" y="908"/>
                  </a:lnTo>
                  <a:lnTo>
                    <a:pt x="341" y="908"/>
                  </a:lnTo>
                  <a:lnTo>
                    <a:pt x="341" y="1021"/>
                  </a:lnTo>
                  <a:lnTo>
                    <a:pt x="511" y="1021"/>
                  </a:lnTo>
                  <a:lnTo>
                    <a:pt x="511" y="1078"/>
                  </a:lnTo>
                  <a:lnTo>
                    <a:pt x="624" y="1078"/>
                  </a:lnTo>
                  <a:lnTo>
                    <a:pt x="624" y="1021"/>
                  </a:lnTo>
                  <a:lnTo>
                    <a:pt x="794" y="1021"/>
                  </a:lnTo>
                  <a:lnTo>
                    <a:pt x="794" y="964"/>
                  </a:lnTo>
                  <a:lnTo>
                    <a:pt x="1134" y="964"/>
                  </a:lnTo>
                  <a:lnTo>
                    <a:pt x="1134" y="1078"/>
                  </a:lnTo>
                  <a:lnTo>
                    <a:pt x="1418" y="1078"/>
                  </a:lnTo>
                  <a:lnTo>
                    <a:pt x="1418" y="1191"/>
                  </a:lnTo>
                  <a:lnTo>
                    <a:pt x="1475" y="1191"/>
                  </a:lnTo>
                  <a:lnTo>
                    <a:pt x="1475" y="1248"/>
                  </a:lnTo>
                  <a:lnTo>
                    <a:pt x="1815" y="1248"/>
                  </a:lnTo>
                  <a:lnTo>
                    <a:pt x="1815" y="1191"/>
                  </a:lnTo>
                  <a:lnTo>
                    <a:pt x="2042" y="1191"/>
                  </a:lnTo>
                  <a:lnTo>
                    <a:pt x="2042" y="1248"/>
                  </a:lnTo>
                  <a:lnTo>
                    <a:pt x="2098" y="1248"/>
                  </a:lnTo>
                  <a:lnTo>
                    <a:pt x="2098" y="1304"/>
                  </a:lnTo>
                  <a:lnTo>
                    <a:pt x="2212" y="1304"/>
                  </a:lnTo>
                  <a:lnTo>
                    <a:pt x="2212" y="1361"/>
                  </a:lnTo>
                  <a:lnTo>
                    <a:pt x="2325" y="1361"/>
                  </a:lnTo>
                  <a:lnTo>
                    <a:pt x="2325" y="1418"/>
                  </a:lnTo>
                  <a:lnTo>
                    <a:pt x="2382" y="1418"/>
                  </a:lnTo>
                  <a:lnTo>
                    <a:pt x="2382" y="1475"/>
                  </a:lnTo>
                  <a:lnTo>
                    <a:pt x="2495" y="1475"/>
                  </a:lnTo>
                  <a:lnTo>
                    <a:pt x="2495" y="1418"/>
                  </a:lnTo>
                  <a:lnTo>
                    <a:pt x="2609" y="1418"/>
                  </a:lnTo>
                  <a:lnTo>
                    <a:pt x="2609" y="1475"/>
                  </a:lnTo>
                  <a:lnTo>
                    <a:pt x="2722" y="1475"/>
                  </a:lnTo>
                  <a:lnTo>
                    <a:pt x="2722" y="1418"/>
                  </a:lnTo>
                  <a:lnTo>
                    <a:pt x="2835" y="1418"/>
                  </a:lnTo>
                  <a:lnTo>
                    <a:pt x="2835" y="1361"/>
                  </a:lnTo>
                  <a:lnTo>
                    <a:pt x="2665" y="1361"/>
                  </a:lnTo>
                  <a:lnTo>
                    <a:pt x="2665" y="1134"/>
                  </a:lnTo>
                  <a:lnTo>
                    <a:pt x="2722" y="1134"/>
                  </a:lnTo>
                  <a:lnTo>
                    <a:pt x="2722" y="1078"/>
                  </a:lnTo>
                  <a:lnTo>
                    <a:pt x="2779" y="1078"/>
                  </a:lnTo>
                  <a:lnTo>
                    <a:pt x="2779" y="1021"/>
                  </a:lnTo>
                  <a:lnTo>
                    <a:pt x="2835" y="1021"/>
                  </a:lnTo>
                  <a:lnTo>
                    <a:pt x="2835" y="964"/>
                  </a:lnTo>
                  <a:lnTo>
                    <a:pt x="3062" y="964"/>
                  </a:lnTo>
                  <a:lnTo>
                    <a:pt x="3062" y="908"/>
                  </a:lnTo>
                  <a:lnTo>
                    <a:pt x="3119" y="908"/>
                  </a:lnTo>
                  <a:lnTo>
                    <a:pt x="3119" y="851"/>
                  </a:lnTo>
                  <a:lnTo>
                    <a:pt x="3062" y="851"/>
                  </a:lnTo>
                  <a:lnTo>
                    <a:pt x="3062" y="794"/>
                  </a:lnTo>
                  <a:lnTo>
                    <a:pt x="3006" y="794"/>
                  </a:lnTo>
                  <a:lnTo>
                    <a:pt x="3006" y="681"/>
                  </a:lnTo>
                  <a:lnTo>
                    <a:pt x="3062" y="681"/>
                  </a:lnTo>
                  <a:lnTo>
                    <a:pt x="3062" y="62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9" name="Freeform 925"/>
            <p:cNvSpPr>
              <a:spLocks/>
            </p:cNvSpPr>
            <p:nvPr/>
          </p:nvSpPr>
          <p:spPr bwMode="auto">
            <a:xfrm>
              <a:off x="4372" y="2116"/>
              <a:ext cx="2041" cy="1192"/>
            </a:xfrm>
            <a:custGeom>
              <a:avLst/>
              <a:gdLst>
                <a:gd name="T0" fmla="*/ 2041 w 2041"/>
                <a:gd name="T1" fmla="*/ 681 h 1192"/>
                <a:gd name="T2" fmla="*/ 1928 w 2041"/>
                <a:gd name="T3" fmla="*/ 568 h 1192"/>
                <a:gd name="T4" fmla="*/ 1871 w 2041"/>
                <a:gd name="T5" fmla="*/ 511 h 1192"/>
                <a:gd name="T6" fmla="*/ 1418 w 2041"/>
                <a:gd name="T7" fmla="*/ 454 h 1192"/>
                <a:gd name="T8" fmla="*/ 1304 w 2041"/>
                <a:gd name="T9" fmla="*/ 398 h 1192"/>
                <a:gd name="T10" fmla="*/ 1248 w 2041"/>
                <a:gd name="T11" fmla="*/ 171 h 1192"/>
                <a:gd name="T12" fmla="*/ 1191 w 2041"/>
                <a:gd name="T13" fmla="*/ 114 h 1192"/>
                <a:gd name="T14" fmla="*/ 1021 w 2041"/>
                <a:gd name="T15" fmla="*/ 171 h 1192"/>
                <a:gd name="T16" fmla="*/ 964 w 2041"/>
                <a:gd name="T17" fmla="*/ 284 h 1192"/>
                <a:gd name="T18" fmla="*/ 907 w 2041"/>
                <a:gd name="T19" fmla="*/ 228 h 1192"/>
                <a:gd name="T20" fmla="*/ 851 w 2041"/>
                <a:gd name="T21" fmla="*/ 284 h 1192"/>
                <a:gd name="T22" fmla="*/ 794 w 2041"/>
                <a:gd name="T23" fmla="*/ 114 h 1192"/>
                <a:gd name="T24" fmla="*/ 567 w 2041"/>
                <a:gd name="T25" fmla="*/ 171 h 1192"/>
                <a:gd name="T26" fmla="*/ 454 w 2041"/>
                <a:gd name="T27" fmla="*/ 114 h 1192"/>
                <a:gd name="T28" fmla="*/ 284 w 2041"/>
                <a:gd name="T29" fmla="*/ 57 h 1192"/>
                <a:gd name="T30" fmla="*/ 227 w 2041"/>
                <a:gd name="T31" fmla="*/ 1 h 1192"/>
                <a:gd name="T32" fmla="*/ 170 w 2041"/>
                <a:gd name="T33" fmla="*/ 114 h 1192"/>
                <a:gd name="T34" fmla="*/ 57 w 2041"/>
                <a:gd name="T35" fmla="*/ 171 h 1192"/>
                <a:gd name="T36" fmla="*/ 0 w 2041"/>
                <a:gd name="T37" fmla="*/ 228 h 1192"/>
                <a:gd name="T38" fmla="*/ 57 w 2041"/>
                <a:gd name="T39" fmla="*/ 284 h 1192"/>
                <a:gd name="T40" fmla="*/ 114 w 2041"/>
                <a:gd name="T41" fmla="*/ 398 h 1192"/>
                <a:gd name="T42" fmla="*/ 227 w 2041"/>
                <a:gd name="T43" fmla="*/ 454 h 1192"/>
                <a:gd name="T44" fmla="*/ 284 w 2041"/>
                <a:gd name="T45" fmla="*/ 624 h 1192"/>
                <a:gd name="T46" fmla="*/ 397 w 2041"/>
                <a:gd name="T47" fmla="*/ 681 h 1192"/>
                <a:gd name="T48" fmla="*/ 454 w 2041"/>
                <a:gd name="T49" fmla="*/ 738 h 1192"/>
                <a:gd name="T50" fmla="*/ 511 w 2041"/>
                <a:gd name="T51" fmla="*/ 795 h 1192"/>
                <a:gd name="T52" fmla="*/ 567 w 2041"/>
                <a:gd name="T53" fmla="*/ 908 h 1192"/>
                <a:gd name="T54" fmla="*/ 737 w 2041"/>
                <a:gd name="T55" fmla="*/ 965 h 1192"/>
                <a:gd name="T56" fmla="*/ 794 w 2041"/>
                <a:gd name="T57" fmla="*/ 1021 h 1192"/>
                <a:gd name="T58" fmla="*/ 851 w 2041"/>
                <a:gd name="T59" fmla="*/ 1078 h 1192"/>
                <a:gd name="T60" fmla="*/ 1248 w 2041"/>
                <a:gd name="T61" fmla="*/ 1135 h 1192"/>
                <a:gd name="T62" fmla="*/ 1304 w 2041"/>
                <a:gd name="T63" fmla="*/ 1078 h 1192"/>
                <a:gd name="T64" fmla="*/ 1531 w 2041"/>
                <a:gd name="T65" fmla="*/ 1135 h 1192"/>
                <a:gd name="T66" fmla="*/ 1758 w 2041"/>
                <a:gd name="T67" fmla="*/ 1192 h 1192"/>
                <a:gd name="T68" fmla="*/ 1871 w 2041"/>
                <a:gd name="T69" fmla="*/ 1135 h 1192"/>
                <a:gd name="T70" fmla="*/ 1928 w 2041"/>
                <a:gd name="T71" fmla="*/ 1021 h 1192"/>
                <a:gd name="T72" fmla="*/ 1985 w 2041"/>
                <a:gd name="T73" fmla="*/ 795 h 1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41" h="1192">
                  <a:moveTo>
                    <a:pt x="2041" y="795"/>
                  </a:moveTo>
                  <a:lnTo>
                    <a:pt x="2041" y="681"/>
                  </a:lnTo>
                  <a:lnTo>
                    <a:pt x="1928" y="681"/>
                  </a:lnTo>
                  <a:lnTo>
                    <a:pt x="1928" y="568"/>
                  </a:lnTo>
                  <a:lnTo>
                    <a:pt x="1871" y="568"/>
                  </a:lnTo>
                  <a:lnTo>
                    <a:pt x="1871" y="511"/>
                  </a:lnTo>
                  <a:lnTo>
                    <a:pt x="1418" y="511"/>
                  </a:lnTo>
                  <a:lnTo>
                    <a:pt x="1418" y="454"/>
                  </a:lnTo>
                  <a:lnTo>
                    <a:pt x="1304" y="454"/>
                  </a:lnTo>
                  <a:lnTo>
                    <a:pt x="1304" y="398"/>
                  </a:lnTo>
                  <a:lnTo>
                    <a:pt x="1248" y="398"/>
                  </a:lnTo>
                  <a:lnTo>
                    <a:pt x="1248" y="171"/>
                  </a:lnTo>
                  <a:lnTo>
                    <a:pt x="1191" y="171"/>
                  </a:lnTo>
                  <a:lnTo>
                    <a:pt x="1191" y="114"/>
                  </a:lnTo>
                  <a:lnTo>
                    <a:pt x="1021" y="114"/>
                  </a:lnTo>
                  <a:lnTo>
                    <a:pt x="1021" y="171"/>
                  </a:lnTo>
                  <a:lnTo>
                    <a:pt x="964" y="171"/>
                  </a:lnTo>
                  <a:lnTo>
                    <a:pt x="964" y="284"/>
                  </a:lnTo>
                  <a:lnTo>
                    <a:pt x="907" y="284"/>
                  </a:lnTo>
                  <a:lnTo>
                    <a:pt x="907" y="228"/>
                  </a:lnTo>
                  <a:lnTo>
                    <a:pt x="851" y="228"/>
                  </a:lnTo>
                  <a:lnTo>
                    <a:pt x="851" y="284"/>
                  </a:lnTo>
                  <a:lnTo>
                    <a:pt x="794" y="284"/>
                  </a:lnTo>
                  <a:lnTo>
                    <a:pt x="794" y="114"/>
                  </a:lnTo>
                  <a:lnTo>
                    <a:pt x="567" y="114"/>
                  </a:lnTo>
                  <a:lnTo>
                    <a:pt x="567" y="171"/>
                  </a:lnTo>
                  <a:lnTo>
                    <a:pt x="454" y="171"/>
                  </a:lnTo>
                  <a:lnTo>
                    <a:pt x="454" y="114"/>
                  </a:lnTo>
                  <a:lnTo>
                    <a:pt x="284" y="114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227" y="1"/>
                  </a:lnTo>
                  <a:lnTo>
                    <a:pt x="170" y="0"/>
                  </a:lnTo>
                  <a:lnTo>
                    <a:pt x="170" y="114"/>
                  </a:lnTo>
                  <a:lnTo>
                    <a:pt x="57" y="114"/>
                  </a:lnTo>
                  <a:lnTo>
                    <a:pt x="57" y="171"/>
                  </a:lnTo>
                  <a:lnTo>
                    <a:pt x="0" y="171"/>
                  </a:lnTo>
                  <a:lnTo>
                    <a:pt x="0" y="228"/>
                  </a:lnTo>
                  <a:lnTo>
                    <a:pt x="57" y="228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398"/>
                  </a:lnTo>
                  <a:lnTo>
                    <a:pt x="227" y="398"/>
                  </a:lnTo>
                  <a:lnTo>
                    <a:pt x="227" y="454"/>
                  </a:lnTo>
                  <a:lnTo>
                    <a:pt x="284" y="454"/>
                  </a:lnTo>
                  <a:lnTo>
                    <a:pt x="284" y="624"/>
                  </a:lnTo>
                  <a:lnTo>
                    <a:pt x="397" y="624"/>
                  </a:lnTo>
                  <a:lnTo>
                    <a:pt x="397" y="681"/>
                  </a:lnTo>
                  <a:lnTo>
                    <a:pt x="454" y="681"/>
                  </a:lnTo>
                  <a:lnTo>
                    <a:pt x="454" y="738"/>
                  </a:lnTo>
                  <a:lnTo>
                    <a:pt x="511" y="738"/>
                  </a:lnTo>
                  <a:lnTo>
                    <a:pt x="511" y="795"/>
                  </a:lnTo>
                  <a:lnTo>
                    <a:pt x="567" y="795"/>
                  </a:lnTo>
                  <a:lnTo>
                    <a:pt x="567" y="908"/>
                  </a:lnTo>
                  <a:lnTo>
                    <a:pt x="737" y="908"/>
                  </a:lnTo>
                  <a:lnTo>
                    <a:pt x="737" y="965"/>
                  </a:lnTo>
                  <a:lnTo>
                    <a:pt x="794" y="965"/>
                  </a:lnTo>
                  <a:lnTo>
                    <a:pt x="794" y="1021"/>
                  </a:lnTo>
                  <a:lnTo>
                    <a:pt x="851" y="1021"/>
                  </a:lnTo>
                  <a:lnTo>
                    <a:pt x="851" y="1078"/>
                  </a:lnTo>
                  <a:lnTo>
                    <a:pt x="1248" y="1078"/>
                  </a:lnTo>
                  <a:lnTo>
                    <a:pt x="1248" y="1135"/>
                  </a:lnTo>
                  <a:lnTo>
                    <a:pt x="1304" y="1135"/>
                  </a:lnTo>
                  <a:lnTo>
                    <a:pt x="1304" y="1078"/>
                  </a:lnTo>
                  <a:lnTo>
                    <a:pt x="1531" y="1078"/>
                  </a:lnTo>
                  <a:lnTo>
                    <a:pt x="1531" y="1135"/>
                  </a:lnTo>
                  <a:lnTo>
                    <a:pt x="1758" y="1135"/>
                  </a:lnTo>
                  <a:lnTo>
                    <a:pt x="1758" y="1192"/>
                  </a:lnTo>
                  <a:lnTo>
                    <a:pt x="1871" y="1192"/>
                  </a:lnTo>
                  <a:lnTo>
                    <a:pt x="1871" y="1135"/>
                  </a:lnTo>
                  <a:lnTo>
                    <a:pt x="1928" y="1135"/>
                  </a:lnTo>
                  <a:lnTo>
                    <a:pt x="1928" y="1021"/>
                  </a:lnTo>
                  <a:lnTo>
                    <a:pt x="1985" y="1021"/>
                  </a:lnTo>
                  <a:lnTo>
                    <a:pt x="1985" y="795"/>
                  </a:lnTo>
                  <a:lnTo>
                    <a:pt x="2041" y="79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0" name="Freeform 926"/>
            <p:cNvSpPr>
              <a:spLocks/>
            </p:cNvSpPr>
            <p:nvPr/>
          </p:nvSpPr>
          <p:spPr bwMode="auto">
            <a:xfrm>
              <a:off x="4429" y="1606"/>
              <a:ext cx="850" cy="794"/>
            </a:xfrm>
            <a:custGeom>
              <a:avLst/>
              <a:gdLst>
                <a:gd name="T0" fmla="*/ 850 w 850"/>
                <a:gd name="T1" fmla="*/ 738 h 794"/>
                <a:gd name="T2" fmla="*/ 850 w 850"/>
                <a:gd name="T3" fmla="*/ 681 h 794"/>
                <a:gd name="T4" fmla="*/ 794 w 850"/>
                <a:gd name="T5" fmla="*/ 681 h 794"/>
                <a:gd name="T6" fmla="*/ 794 w 850"/>
                <a:gd name="T7" fmla="*/ 567 h 794"/>
                <a:gd name="T8" fmla="*/ 737 w 850"/>
                <a:gd name="T9" fmla="*/ 567 h 794"/>
                <a:gd name="T10" fmla="*/ 737 w 850"/>
                <a:gd name="T11" fmla="*/ 454 h 794"/>
                <a:gd name="T12" fmla="*/ 680 w 850"/>
                <a:gd name="T13" fmla="*/ 454 h 794"/>
                <a:gd name="T14" fmla="*/ 680 w 850"/>
                <a:gd name="T15" fmla="*/ 397 h 794"/>
                <a:gd name="T16" fmla="*/ 624 w 850"/>
                <a:gd name="T17" fmla="*/ 397 h 794"/>
                <a:gd name="T18" fmla="*/ 624 w 850"/>
                <a:gd name="T19" fmla="*/ 341 h 794"/>
                <a:gd name="T20" fmla="*/ 567 w 850"/>
                <a:gd name="T21" fmla="*/ 341 h 794"/>
                <a:gd name="T22" fmla="*/ 567 w 850"/>
                <a:gd name="T23" fmla="*/ 227 h 794"/>
                <a:gd name="T24" fmla="*/ 510 w 850"/>
                <a:gd name="T25" fmla="*/ 227 h 794"/>
                <a:gd name="T26" fmla="*/ 510 w 850"/>
                <a:gd name="T27" fmla="*/ 114 h 794"/>
                <a:gd name="T28" fmla="*/ 454 w 850"/>
                <a:gd name="T29" fmla="*/ 114 h 794"/>
                <a:gd name="T30" fmla="*/ 454 w 850"/>
                <a:gd name="T31" fmla="*/ 57 h 794"/>
                <a:gd name="T32" fmla="*/ 397 w 850"/>
                <a:gd name="T33" fmla="*/ 57 h 794"/>
                <a:gd name="T34" fmla="*/ 397 w 850"/>
                <a:gd name="T35" fmla="*/ 0 h 794"/>
                <a:gd name="T36" fmla="*/ 283 w 850"/>
                <a:gd name="T37" fmla="*/ 0 h 794"/>
                <a:gd name="T38" fmla="*/ 283 w 850"/>
                <a:gd name="T39" fmla="*/ 57 h 794"/>
                <a:gd name="T40" fmla="*/ 170 w 850"/>
                <a:gd name="T41" fmla="*/ 57 h 794"/>
                <a:gd name="T42" fmla="*/ 170 w 850"/>
                <a:gd name="T43" fmla="*/ 171 h 794"/>
                <a:gd name="T44" fmla="*/ 113 w 850"/>
                <a:gd name="T45" fmla="*/ 171 h 794"/>
                <a:gd name="T46" fmla="*/ 113 w 850"/>
                <a:gd name="T47" fmla="*/ 284 h 794"/>
                <a:gd name="T48" fmla="*/ 0 w 850"/>
                <a:gd name="T49" fmla="*/ 284 h 794"/>
                <a:gd name="T50" fmla="*/ 0 w 850"/>
                <a:gd name="T51" fmla="*/ 397 h 794"/>
                <a:gd name="T52" fmla="*/ 57 w 850"/>
                <a:gd name="T53" fmla="*/ 397 h 794"/>
                <a:gd name="T54" fmla="*/ 57 w 850"/>
                <a:gd name="T55" fmla="*/ 454 h 794"/>
                <a:gd name="T56" fmla="*/ 113 w 850"/>
                <a:gd name="T57" fmla="*/ 454 h 794"/>
                <a:gd name="T58" fmla="*/ 113 w 850"/>
                <a:gd name="T59" fmla="*/ 511 h 794"/>
                <a:gd name="T60" fmla="*/ 170 w 850"/>
                <a:gd name="T61" fmla="*/ 511 h 794"/>
                <a:gd name="T62" fmla="*/ 170 w 850"/>
                <a:gd name="T63" fmla="*/ 567 h 794"/>
                <a:gd name="T64" fmla="*/ 227 w 850"/>
                <a:gd name="T65" fmla="*/ 567 h 794"/>
                <a:gd name="T66" fmla="*/ 227 w 850"/>
                <a:gd name="T67" fmla="*/ 624 h 794"/>
                <a:gd name="T68" fmla="*/ 397 w 850"/>
                <a:gd name="T69" fmla="*/ 624 h 794"/>
                <a:gd name="T70" fmla="*/ 397 w 850"/>
                <a:gd name="T71" fmla="*/ 681 h 794"/>
                <a:gd name="T72" fmla="*/ 510 w 850"/>
                <a:gd name="T73" fmla="*/ 681 h 794"/>
                <a:gd name="T74" fmla="*/ 510 w 850"/>
                <a:gd name="T75" fmla="*/ 624 h 794"/>
                <a:gd name="T76" fmla="*/ 737 w 850"/>
                <a:gd name="T77" fmla="*/ 624 h 794"/>
                <a:gd name="T78" fmla="*/ 737 w 850"/>
                <a:gd name="T79" fmla="*/ 794 h 794"/>
                <a:gd name="T80" fmla="*/ 794 w 850"/>
                <a:gd name="T81" fmla="*/ 794 h 794"/>
                <a:gd name="T82" fmla="*/ 794 w 850"/>
                <a:gd name="T83" fmla="*/ 738 h 794"/>
                <a:gd name="T84" fmla="*/ 850 w 850"/>
                <a:gd name="T85" fmla="*/ 738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50" h="794">
                  <a:moveTo>
                    <a:pt x="850" y="738"/>
                  </a:moveTo>
                  <a:lnTo>
                    <a:pt x="850" y="681"/>
                  </a:lnTo>
                  <a:lnTo>
                    <a:pt x="794" y="681"/>
                  </a:lnTo>
                  <a:lnTo>
                    <a:pt x="794" y="567"/>
                  </a:lnTo>
                  <a:lnTo>
                    <a:pt x="737" y="567"/>
                  </a:lnTo>
                  <a:lnTo>
                    <a:pt x="737" y="454"/>
                  </a:lnTo>
                  <a:lnTo>
                    <a:pt x="680" y="454"/>
                  </a:lnTo>
                  <a:lnTo>
                    <a:pt x="680" y="397"/>
                  </a:lnTo>
                  <a:lnTo>
                    <a:pt x="624" y="397"/>
                  </a:lnTo>
                  <a:lnTo>
                    <a:pt x="624" y="341"/>
                  </a:lnTo>
                  <a:lnTo>
                    <a:pt x="567" y="341"/>
                  </a:lnTo>
                  <a:lnTo>
                    <a:pt x="567" y="227"/>
                  </a:lnTo>
                  <a:lnTo>
                    <a:pt x="510" y="227"/>
                  </a:lnTo>
                  <a:lnTo>
                    <a:pt x="510" y="114"/>
                  </a:lnTo>
                  <a:lnTo>
                    <a:pt x="454" y="114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170" y="57"/>
                  </a:lnTo>
                  <a:lnTo>
                    <a:pt x="170" y="171"/>
                  </a:lnTo>
                  <a:lnTo>
                    <a:pt x="113" y="171"/>
                  </a:lnTo>
                  <a:lnTo>
                    <a:pt x="113" y="284"/>
                  </a:lnTo>
                  <a:lnTo>
                    <a:pt x="0" y="284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454"/>
                  </a:lnTo>
                  <a:lnTo>
                    <a:pt x="113" y="454"/>
                  </a:lnTo>
                  <a:lnTo>
                    <a:pt x="113" y="511"/>
                  </a:lnTo>
                  <a:lnTo>
                    <a:pt x="170" y="511"/>
                  </a:lnTo>
                  <a:lnTo>
                    <a:pt x="170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397" y="624"/>
                  </a:lnTo>
                  <a:lnTo>
                    <a:pt x="397" y="681"/>
                  </a:lnTo>
                  <a:lnTo>
                    <a:pt x="510" y="681"/>
                  </a:lnTo>
                  <a:lnTo>
                    <a:pt x="510" y="624"/>
                  </a:lnTo>
                  <a:lnTo>
                    <a:pt x="737" y="624"/>
                  </a:lnTo>
                  <a:lnTo>
                    <a:pt x="737" y="794"/>
                  </a:lnTo>
                  <a:lnTo>
                    <a:pt x="794" y="794"/>
                  </a:lnTo>
                  <a:lnTo>
                    <a:pt x="794" y="738"/>
                  </a:lnTo>
                  <a:lnTo>
                    <a:pt x="850" y="73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1" name="Freeform 927"/>
            <p:cNvSpPr>
              <a:spLocks/>
            </p:cNvSpPr>
            <p:nvPr/>
          </p:nvSpPr>
          <p:spPr bwMode="auto">
            <a:xfrm>
              <a:off x="4996" y="643"/>
              <a:ext cx="2325" cy="2381"/>
            </a:xfrm>
            <a:custGeom>
              <a:avLst/>
              <a:gdLst>
                <a:gd name="T0" fmla="*/ 1247 w 2325"/>
                <a:gd name="T1" fmla="*/ 1984 h 2381"/>
                <a:gd name="T2" fmla="*/ 1304 w 2325"/>
                <a:gd name="T3" fmla="*/ 2041 h 2381"/>
                <a:gd name="T4" fmla="*/ 1417 w 2325"/>
                <a:gd name="T5" fmla="*/ 2154 h 2381"/>
                <a:gd name="T6" fmla="*/ 1531 w 2325"/>
                <a:gd name="T7" fmla="*/ 2268 h 2381"/>
                <a:gd name="T8" fmla="*/ 1758 w 2325"/>
                <a:gd name="T9" fmla="*/ 2324 h 2381"/>
                <a:gd name="T10" fmla="*/ 1871 w 2325"/>
                <a:gd name="T11" fmla="*/ 2211 h 2381"/>
                <a:gd name="T12" fmla="*/ 1928 w 2325"/>
                <a:gd name="T13" fmla="*/ 2268 h 2381"/>
                <a:gd name="T14" fmla="*/ 1984 w 2325"/>
                <a:gd name="T15" fmla="*/ 2324 h 2381"/>
                <a:gd name="T16" fmla="*/ 2211 w 2325"/>
                <a:gd name="T17" fmla="*/ 2381 h 2381"/>
                <a:gd name="T18" fmla="*/ 2268 w 2325"/>
                <a:gd name="T19" fmla="*/ 2268 h 2381"/>
                <a:gd name="T20" fmla="*/ 2325 w 2325"/>
                <a:gd name="T21" fmla="*/ 2097 h 2381"/>
                <a:gd name="T22" fmla="*/ 2268 w 2325"/>
                <a:gd name="T23" fmla="*/ 1984 h 2381"/>
                <a:gd name="T24" fmla="*/ 2211 w 2325"/>
                <a:gd name="T25" fmla="*/ 1304 h 2381"/>
                <a:gd name="T26" fmla="*/ 2098 w 2325"/>
                <a:gd name="T27" fmla="*/ 1190 h 2381"/>
                <a:gd name="T28" fmla="*/ 1984 w 2325"/>
                <a:gd name="T29" fmla="*/ 1077 h 2381"/>
                <a:gd name="T30" fmla="*/ 1928 w 2325"/>
                <a:gd name="T31" fmla="*/ 1133 h 2381"/>
                <a:gd name="T32" fmla="*/ 1871 w 2325"/>
                <a:gd name="T33" fmla="*/ 1077 h 2381"/>
                <a:gd name="T34" fmla="*/ 1758 w 2325"/>
                <a:gd name="T35" fmla="*/ 963 h 2381"/>
                <a:gd name="T36" fmla="*/ 1588 w 2325"/>
                <a:gd name="T37" fmla="*/ 850 h 2381"/>
                <a:gd name="T38" fmla="*/ 1531 w 2325"/>
                <a:gd name="T39" fmla="*/ 793 h 2381"/>
                <a:gd name="T40" fmla="*/ 1417 w 2325"/>
                <a:gd name="T41" fmla="*/ 567 h 2381"/>
                <a:gd name="T42" fmla="*/ 1361 w 2325"/>
                <a:gd name="T43" fmla="*/ 510 h 2381"/>
                <a:gd name="T44" fmla="*/ 1247 w 2325"/>
                <a:gd name="T45" fmla="*/ 453 h 2381"/>
                <a:gd name="T46" fmla="*/ 1134 w 2325"/>
                <a:gd name="T47" fmla="*/ 510 h 2381"/>
                <a:gd name="T48" fmla="*/ 1021 w 2325"/>
                <a:gd name="T49" fmla="*/ 396 h 2381"/>
                <a:gd name="T50" fmla="*/ 907 w 2325"/>
                <a:gd name="T51" fmla="*/ 340 h 2381"/>
                <a:gd name="T52" fmla="*/ 850 w 2325"/>
                <a:gd name="T53" fmla="*/ 283 h 2381"/>
                <a:gd name="T54" fmla="*/ 794 w 2325"/>
                <a:gd name="T55" fmla="*/ 396 h 2381"/>
                <a:gd name="T56" fmla="*/ 680 w 2325"/>
                <a:gd name="T57" fmla="*/ 340 h 2381"/>
                <a:gd name="T58" fmla="*/ 624 w 2325"/>
                <a:gd name="T59" fmla="*/ 283 h 2381"/>
                <a:gd name="T60" fmla="*/ 567 w 2325"/>
                <a:gd name="T61" fmla="*/ 226 h 2381"/>
                <a:gd name="T62" fmla="*/ 340 w 2325"/>
                <a:gd name="T63" fmla="*/ 170 h 2381"/>
                <a:gd name="T64" fmla="*/ 227 w 2325"/>
                <a:gd name="T65" fmla="*/ 113 h 2381"/>
                <a:gd name="T66" fmla="*/ 170 w 2325"/>
                <a:gd name="T67" fmla="*/ 56 h 2381"/>
                <a:gd name="T68" fmla="*/ 57 w 2325"/>
                <a:gd name="T69" fmla="*/ 0 h 2381"/>
                <a:gd name="T70" fmla="*/ 0 w 2325"/>
                <a:gd name="T71" fmla="*/ 56 h 2381"/>
                <a:gd name="T72" fmla="*/ 57 w 2325"/>
                <a:gd name="T73" fmla="*/ 283 h 2381"/>
                <a:gd name="T74" fmla="*/ 0 w 2325"/>
                <a:gd name="T75" fmla="*/ 396 h 2381"/>
                <a:gd name="T76" fmla="*/ 57 w 2325"/>
                <a:gd name="T77" fmla="*/ 453 h 2381"/>
                <a:gd name="T78" fmla="*/ 113 w 2325"/>
                <a:gd name="T79" fmla="*/ 510 h 2381"/>
                <a:gd name="T80" fmla="*/ 170 w 2325"/>
                <a:gd name="T81" fmla="*/ 567 h 2381"/>
                <a:gd name="T82" fmla="*/ 283 w 2325"/>
                <a:gd name="T83" fmla="*/ 623 h 2381"/>
                <a:gd name="T84" fmla="*/ 510 w 2325"/>
                <a:gd name="T85" fmla="*/ 680 h 2381"/>
                <a:gd name="T86" fmla="*/ 624 w 2325"/>
                <a:gd name="T87" fmla="*/ 737 h 2381"/>
                <a:gd name="T88" fmla="*/ 680 w 2325"/>
                <a:gd name="T89" fmla="*/ 1077 h 2381"/>
                <a:gd name="T90" fmla="*/ 850 w 2325"/>
                <a:gd name="T91" fmla="*/ 1134 h 2381"/>
                <a:gd name="T92" fmla="*/ 907 w 2325"/>
                <a:gd name="T93" fmla="*/ 1190 h 2381"/>
                <a:gd name="T94" fmla="*/ 1021 w 2325"/>
                <a:gd name="T95" fmla="*/ 1247 h 2381"/>
                <a:gd name="T96" fmla="*/ 1077 w 2325"/>
                <a:gd name="T97" fmla="*/ 1304 h 2381"/>
                <a:gd name="T98" fmla="*/ 1134 w 2325"/>
                <a:gd name="T99" fmla="*/ 1360 h 2381"/>
                <a:gd name="T100" fmla="*/ 1191 w 2325"/>
                <a:gd name="T101" fmla="*/ 1417 h 2381"/>
                <a:gd name="T102" fmla="*/ 1247 w 2325"/>
                <a:gd name="T103" fmla="*/ 1474 h 2381"/>
                <a:gd name="T104" fmla="*/ 1304 w 2325"/>
                <a:gd name="T105" fmla="*/ 1530 h 2381"/>
                <a:gd name="T106" fmla="*/ 1247 w 2325"/>
                <a:gd name="T107" fmla="*/ 1644 h 2381"/>
                <a:gd name="T108" fmla="*/ 1191 w 2325"/>
                <a:gd name="T109" fmla="*/ 1701 h 2381"/>
                <a:gd name="T110" fmla="*/ 1134 w 2325"/>
                <a:gd name="T111" fmla="*/ 1757 h 2381"/>
                <a:gd name="T112" fmla="*/ 1191 w 2325"/>
                <a:gd name="T113" fmla="*/ 1984 h 2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325" h="2381">
                  <a:moveTo>
                    <a:pt x="1191" y="1984"/>
                  </a:moveTo>
                  <a:lnTo>
                    <a:pt x="1247" y="1984"/>
                  </a:lnTo>
                  <a:lnTo>
                    <a:pt x="1247" y="2041"/>
                  </a:lnTo>
                  <a:lnTo>
                    <a:pt x="1304" y="2041"/>
                  </a:lnTo>
                  <a:lnTo>
                    <a:pt x="1304" y="2154"/>
                  </a:lnTo>
                  <a:lnTo>
                    <a:pt x="1417" y="2154"/>
                  </a:lnTo>
                  <a:lnTo>
                    <a:pt x="1417" y="2268"/>
                  </a:lnTo>
                  <a:lnTo>
                    <a:pt x="1531" y="2268"/>
                  </a:lnTo>
                  <a:lnTo>
                    <a:pt x="1531" y="2324"/>
                  </a:lnTo>
                  <a:lnTo>
                    <a:pt x="1758" y="2324"/>
                  </a:lnTo>
                  <a:lnTo>
                    <a:pt x="1758" y="2211"/>
                  </a:lnTo>
                  <a:lnTo>
                    <a:pt x="1871" y="2211"/>
                  </a:lnTo>
                  <a:lnTo>
                    <a:pt x="1871" y="2268"/>
                  </a:lnTo>
                  <a:lnTo>
                    <a:pt x="1928" y="2268"/>
                  </a:lnTo>
                  <a:lnTo>
                    <a:pt x="1928" y="2324"/>
                  </a:lnTo>
                  <a:lnTo>
                    <a:pt x="1984" y="2324"/>
                  </a:lnTo>
                  <a:lnTo>
                    <a:pt x="1984" y="2381"/>
                  </a:lnTo>
                  <a:lnTo>
                    <a:pt x="2211" y="2381"/>
                  </a:lnTo>
                  <a:lnTo>
                    <a:pt x="2211" y="2268"/>
                  </a:lnTo>
                  <a:lnTo>
                    <a:pt x="2268" y="2268"/>
                  </a:lnTo>
                  <a:lnTo>
                    <a:pt x="2268" y="2097"/>
                  </a:lnTo>
                  <a:lnTo>
                    <a:pt x="2325" y="2097"/>
                  </a:lnTo>
                  <a:lnTo>
                    <a:pt x="2325" y="1984"/>
                  </a:lnTo>
                  <a:lnTo>
                    <a:pt x="2268" y="1984"/>
                  </a:lnTo>
                  <a:lnTo>
                    <a:pt x="2268" y="1304"/>
                  </a:lnTo>
                  <a:lnTo>
                    <a:pt x="2211" y="1304"/>
                  </a:lnTo>
                  <a:lnTo>
                    <a:pt x="2211" y="1190"/>
                  </a:lnTo>
                  <a:lnTo>
                    <a:pt x="2098" y="1190"/>
                  </a:lnTo>
                  <a:lnTo>
                    <a:pt x="2098" y="1077"/>
                  </a:lnTo>
                  <a:lnTo>
                    <a:pt x="1984" y="1077"/>
                  </a:lnTo>
                  <a:lnTo>
                    <a:pt x="1984" y="1134"/>
                  </a:lnTo>
                  <a:lnTo>
                    <a:pt x="1928" y="1133"/>
                  </a:lnTo>
                  <a:lnTo>
                    <a:pt x="1928" y="1077"/>
                  </a:lnTo>
                  <a:lnTo>
                    <a:pt x="1871" y="1077"/>
                  </a:lnTo>
                  <a:lnTo>
                    <a:pt x="1871" y="963"/>
                  </a:lnTo>
                  <a:lnTo>
                    <a:pt x="1758" y="963"/>
                  </a:lnTo>
                  <a:lnTo>
                    <a:pt x="1758" y="850"/>
                  </a:lnTo>
                  <a:lnTo>
                    <a:pt x="1588" y="850"/>
                  </a:lnTo>
                  <a:lnTo>
                    <a:pt x="1588" y="793"/>
                  </a:lnTo>
                  <a:lnTo>
                    <a:pt x="1531" y="793"/>
                  </a:lnTo>
                  <a:lnTo>
                    <a:pt x="1531" y="567"/>
                  </a:lnTo>
                  <a:lnTo>
                    <a:pt x="1417" y="567"/>
                  </a:lnTo>
                  <a:lnTo>
                    <a:pt x="1417" y="510"/>
                  </a:lnTo>
                  <a:lnTo>
                    <a:pt x="1361" y="510"/>
                  </a:lnTo>
                  <a:lnTo>
                    <a:pt x="1361" y="453"/>
                  </a:lnTo>
                  <a:lnTo>
                    <a:pt x="1247" y="453"/>
                  </a:lnTo>
                  <a:lnTo>
                    <a:pt x="1247" y="510"/>
                  </a:lnTo>
                  <a:lnTo>
                    <a:pt x="1134" y="510"/>
                  </a:lnTo>
                  <a:lnTo>
                    <a:pt x="1134" y="396"/>
                  </a:lnTo>
                  <a:lnTo>
                    <a:pt x="1021" y="396"/>
                  </a:lnTo>
                  <a:lnTo>
                    <a:pt x="1021" y="340"/>
                  </a:lnTo>
                  <a:lnTo>
                    <a:pt x="907" y="340"/>
                  </a:lnTo>
                  <a:lnTo>
                    <a:pt x="907" y="283"/>
                  </a:lnTo>
                  <a:lnTo>
                    <a:pt x="850" y="283"/>
                  </a:lnTo>
                  <a:lnTo>
                    <a:pt x="850" y="396"/>
                  </a:lnTo>
                  <a:lnTo>
                    <a:pt x="794" y="396"/>
                  </a:lnTo>
                  <a:lnTo>
                    <a:pt x="794" y="340"/>
                  </a:lnTo>
                  <a:lnTo>
                    <a:pt x="680" y="340"/>
                  </a:lnTo>
                  <a:lnTo>
                    <a:pt x="680" y="283"/>
                  </a:lnTo>
                  <a:lnTo>
                    <a:pt x="624" y="283"/>
                  </a:lnTo>
                  <a:lnTo>
                    <a:pt x="624" y="226"/>
                  </a:lnTo>
                  <a:lnTo>
                    <a:pt x="567" y="226"/>
                  </a:lnTo>
                  <a:lnTo>
                    <a:pt x="567" y="170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396"/>
                  </a:lnTo>
                  <a:lnTo>
                    <a:pt x="0" y="396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623"/>
                  </a:lnTo>
                  <a:lnTo>
                    <a:pt x="283" y="623"/>
                  </a:lnTo>
                  <a:lnTo>
                    <a:pt x="283" y="680"/>
                  </a:lnTo>
                  <a:lnTo>
                    <a:pt x="510" y="680"/>
                  </a:lnTo>
                  <a:lnTo>
                    <a:pt x="510" y="737"/>
                  </a:lnTo>
                  <a:lnTo>
                    <a:pt x="624" y="737"/>
                  </a:lnTo>
                  <a:lnTo>
                    <a:pt x="624" y="1077"/>
                  </a:lnTo>
                  <a:lnTo>
                    <a:pt x="680" y="1077"/>
                  </a:lnTo>
                  <a:lnTo>
                    <a:pt x="680" y="1134"/>
                  </a:lnTo>
                  <a:lnTo>
                    <a:pt x="850" y="1134"/>
                  </a:lnTo>
                  <a:lnTo>
                    <a:pt x="850" y="1190"/>
                  </a:lnTo>
                  <a:lnTo>
                    <a:pt x="907" y="1190"/>
                  </a:lnTo>
                  <a:lnTo>
                    <a:pt x="907" y="1247"/>
                  </a:lnTo>
                  <a:lnTo>
                    <a:pt x="1021" y="1247"/>
                  </a:lnTo>
                  <a:lnTo>
                    <a:pt x="1021" y="1304"/>
                  </a:lnTo>
                  <a:lnTo>
                    <a:pt x="1077" y="1304"/>
                  </a:lnTo>
                  <a:lnTo>
                    <a:pt x="1077" y="1360"/>
                  </a:lnTo>
                  <a:lnTo>
                    <a:pt x="1134" y="1360"/>
                  </a:lnTo>
                  <a:lnTo>
                    <a:pt x="1134" y="1417"/>
                  </a:lnTo>
                  <a:lnTo>
                    <a:pt x="1191" y="1417"/>
                  </a:lnTo>
                  <a:lnTo>
                    <a:pt x="1191" y="1474"/>
                  </a:lnTo>
                  <a:lnTo>
                    <a:pt x="1247" y="1474"/>
                  </a:lnTo>
                  <a:lnTo>
                    <a:pt x="1247" y="1530"/>
                  </a:lnTo>
                  <a:lnTo>
                    <a:pt x="1304" y="1530"/>
                  </a:lnTo>
                  <a:lnTo>
                    <a:pt x="1304" y="1644"/>
                  </a:lnTo>
                  <a:lnTo>
                    <a:pt x="1247" y="1644"/>
                  </a:lnTo>
                  <a:lnTo>
                    <a:pt x="1247" y="1701"/>
                  </a:lnTo>
                  <a:lnTo>
                    <a:pt x="1191" y="1701"/>
                  </a:lnTo>
                  <a:lnTo>
                    <a:pt x="1191" y="1757"/>
                  </a:lnTo>
                  <a:lnTo>
                    <a:pt x="1134" y="1757"/>
                  </a:lnTo>
                  <a:lnTo>
                    <a:pt x="1134" y="1984"/>
                  </a:lnTo>
                  <a:lnTo>
                    <a:pt x="1191" y="198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3" name="Freeform 929"/>
            <p:cNvSpPr>
              <a:spLocks/>
            </p:cNvSpPr>
            <p:nvPr/>
          </p:nvSpPr>
          <p:spPr bwMode="auto">
            <a:xfrm>
              <a:off x="4826" y="1096"/>
              <a:ext cx="1474" cy="1531"/>
            </a:xfrm>
            <a:custGeom>
              <a:avLst/>
              <a:gdLst>
                <a:gd name="T0" fmla="*/ 227 w 1474"/>
                <a:gd name="T1" fmla="*/ 0 h 1531"/>
                <a:gd name="T2" fmla="*/ 283 w 1474"/>
                <a:gd name="T3" fmla="*/ 57 h 1531"/>
                <a:gd name="T4" fmla="*/ 340 w 1474"/>
                <a:gd name="T5" fmla="*/ 114 h 1531"/>
                <a:gd name="T6" fmla="*/ 453 w 1474"/>
                <a:gd name="T7" fmla="*/ 170 h 1531"/>
                <a:gd name="T8" fmla="*/ 680 w 1474"/>
                <a:gd name="T9" fmla="*/ 227 h 1531"/>
                <a:gd name="T10" fmla="*/ 794 w 1474"/>
                <a:gd name="T11" fmla="*/ 284 h 1531"/>
                <a:gd name="T12" fmla="*/ 850 w 1474"/>
                <a:gd name="T13" fmla="*/ 624 h 1531"/>
                <a:gd name="T14" fmla="*/ 1020 w 1474"/>
                <a:gd name="T15" fmla="*/ 681 h 1531"/>
                <a:gd name="T16" fmla="*/ 1077 w 1474"/>
                <a:gd name="T17" fmla="*/ 737 h 1531"/>
                <a:gd name="T18" fmla="*/ 1191 w 1474"/>
                <a:gd name="T19" fmla="*/ 794 h 1531"/>
                <a:gd name="T20" fmla="*/ 1247 w 1474"/>
                <a:gd name="T21" fmla="*/ 851 h 1531"/>
                <a:gd name="T22" fmla="*/ 1304 w 1474"/>
                <a:gd name="T23" fmla="*/ 907 h 1531"/>
                <a:gd name="T24" fmla="*/ 1361 w 1474"/>
                <a:gd name="T25" fmla="*/ 964 h 1531"/>
                <a:gd name="T26" fmla="*/ 1417 w 1474"/>
                <a:gd name="T27" fmla="*/ 1021 h 1531"/>
                <a:gd name="T28" fmla="*/ 1474 w 1474"/>
                <a:gd name="T29" fmla="*/ 1077 h 1531"/>
                <a:gd name="T30" fmla="*/ 1417 w 1474"/>
                <a:gd name="T31" fmla="*/ 1191 h 1531"/>
                <a:gd name="T32" fmla="*/ 1361 w 1474"/>
                <a:gd name="T33" fmla="*/ 1248 h 1531"/>
                <a:gd name="T34" fmla="*/ 1304 w 1474"/>
                <a:gd name="T35" fmla="*/ 1304 h 1531"/>
                <a:gd name="T36" fmla="*/ 964 w 1474"/>
                <a:gd name="T37" fmla="*/ 1531 h 1531"/>
                <a:gd name="T38" fmla="*/ 850 w 1474"/>
                <a:gd name="T39" fmla="*/ 1474 h 1531"/>
                <a:gd name="T40" fmla="*/ 794 w 1474"/>
                <a:gd name="T41" fmla="*/ 1418 h 1531"/>
                <a:gd name="T42" fmla="*/ 737 w 1474"/>
                <a:gd name="T43" fmla="*/ 1191 h 1531"/>
                <a:gd name="T44" fmla="*/ 567 w 1474"/>
                <a:gd name="T45" fmla="*/ 1134 h 1531"/>
                <a:gd name="T46" fmla="*/ 510 w 1474"/>
                <a:gd name="T47" fmla="*/ 1191 h 1531"/>
                <a:gd name="T48" fmla="*/ 453 w 1474"/>
                <a:gd name="T49" fmla="*/ 1304 h 1531"/>
                <a:gd name="T50" fmla="*/ 397 w 1474"/>
                <a:gd name="T51" fmla="*/ 1191 h 1531"/>
                <a:gd name="T52" fmla="*/ 340 w 1474"/>
                <a:gd name="T53" fmla="*/ 1077 h 1531"/>
                <a:gd name="T54" fmla="*/ 283 w 1474"/>
                <a:gd name="T55" fmla="*/ 964 h 1531"/>
                <a:gd name="T56" fmla="*/ 227 w 1474"/>
                <a:gd name="T57" fmla="*/ 907 h 1531"/>
                <a:gd name="T58" fmla="*/ 170 w 1474"/>
                <a:gd name="T59" fmla="*/ 851 h 1531"/>
                <a:gd name="T60" fmla="*/ 113 w 1474"/>
                <a:gd name="T61" fmla="*/ 737 h 1531"/>
                <a:gd name="T62" fmla="*/ 57 w 1474"/>
                <a:gd name="T63" fmla="*/ 624 h 1531"/>
                <a:gd name="T64" fmla="*/ 0 w 1474"/>
                <a:gd name="T65" fmla="*/ 567 h 1531"/>
                <a:gd name="T66" fmla="*/ 57 w 1474"/>
                <a:gd name="T67" fmla="*/ 454 h 1531"/>
                <a:gd name="T68" fmla="*/ 113 w 1474"/>
                <a:gd name="T69" fmla="*/ 227 h 1531"/>
                <a:gd name="T70" fmla="*/ 170 w 1474"/>
                <a:gd name="T71" fmla="*/ 114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74" h="1531">
                  <a:moveTo>
                    <a:pt x="170" y="0"/>
                  </a:moveTo>
                  <a:lnTo>
                    <a:pt x="227" y="0"/>
                  </a:lnTo>
                  <a:lnTo>
                    <a:pt x="227" y="57"/>
                  </a:lnTo>
                  <a:lnTo>
                    <a:pt x="283" y="57"/>
                  </a:lnTo>
                  <a:lnTo>
                    <a:pt x="283" y="114"/>
                  </a:lnTo>
                  <a:lnTo>
                    <a:pt x="340" y="114"/>
                  </a:lnTo>
                  <a:lnTo>
                    <a:pt x="340" y="170"/>
                  </a:lnTo>
                  <a:lnTo>
                    <a:pt x="453" y="170"/>
                  </a:lnTo>
                  <a:lnTo>
                    <a:pt x="453" y="227"/>
                  </a:lnTo>
                  <a:lnTo>
                    <a:pt x="680" y="227"/>
                  </a:lnTo>
                  <a:lnTo>
                    <a:pt x="680" y="284"/>
                  </a:lnTo>
                  <a:lnTo>
                    <a:pt x="794" y="284"/>
                  </a:lnTo>
                  <a:lnTo>
                    <a:pt x="794" y="624"/>
                  </a:lnTo>
                  <a:lnTo>
                    <a:pt x="850" y="624"/>
                  </a:lnTo>
                  <a:lnTo>
                    <a:pt x="850" y="681"/>
                  </a:lnTo>
                  <a:lnTo>
                    <a:pt x="1020" y="681"/>
                  </a:lnTo>
                  <a:lnTo>
                    <a:pt x="1020" y="737"/>
                  </a:lnTo>
                  <a:lnTo>
                    <a:pt x="1077" y="737"/>
                  </a:lnTo>
                  <a:lnTo>
                    <a:pt x="1077" y="794"/>
                  </a:lnTo>
                  <a:lnTo>
                    <a:pt x="1191" y="794"/>
                  </a:lnTo>
                  <a:lnTo>
                    <a:pt x="1191" y="851"/>
                  </a:lnTo>
                  <a:lnTo>
                    <a:pt x="1247" y="851"/>
                  </a:lnTo>
                  <a:lnTo>
                    <a:pt x="1247" y="907"/>
                  </a:lnTo>
                  <a:lnTo>
                    <a:pt x="1304" y="907"/>
                  </a:lnTo>
                  <a:lnTo>
                    <a:pt x="1304" y="964"/>
                  </a:lnTo>
                  <a:lnTo>
                    <a:pt x="1361" y="964"/>
                  </a:lnTo>
                  <a:lnTo>
                    <a:pt x="1361" y="1021"/>
                  </a:lnTo>
                  <a:lnTo>
                    <a:pt x="1417" y="1021"/>
                  </a:lnTo>
                  <a:lnTo>
                    <a:pt x="1417" y="1077"/>
                  </a:lnTo>
                  <a:lnTo>
                    <a:pt x="1474" y="1077"/>
                  </a:lnTo>
                  <a:lnTo>
                    <a:pt x="1474" y="1191"/>
                  </a:lnTo>
                  <a:lnTo>
                    <a:pt x="1417" y="1191"/>
                  </a:lnTo>
                  <a:lnTo>
                    <a:pt x="1417" y="1248"/>
                  </a:lnTo>
                  <a:lnTo>
                    <a:pt x="1361" y="1248"/>
                  </a:lnTo>
                  <a:lnTo>
                    <a:pt x="1361" y="1304"/>
                  </a:lnTo>
                  <a:lnTo>
                    <a:pt x="1304" y="1304"/>
                  </a:lnTo>
                  <a:lnTo>
                    <a:pt x="1304" y="1531"/>
                  </a:lnTo>
                  <a:lnTo>
                    <a:pt x="964" y="1531"/>
                  </a:lnTo>
                  <a:lnTo>
                    <a:pt x="964" y="1474"/>
                  </a:lnTo>
                  <a:lnTo>
                    <a:pt x="850" y="1474"/>
                  </a:lnTo>
                  <a:lnTo>
                    <a:pt x="850" y="1418"/>
                  </a:lnTo>
                  <a:lnTo>
                    <a:pt x="794" y="1418"/>
                  </a:lnTo>
                  <a:lnTo>
                    <a:pt x="794" y="1191"/>
                  </a:lnTo>
                  <a:lnTo>
                    <a:pt x="737" y="1191"/>
                  </a:lnTo>
                  <a:lnTo>
                    <a:pt x="737" y="1134"/>
                  </a:lnTo>
                  <a:lnTo>
                    <a:pt x="567" y="1134"/>
                  </a:lnTo>
                  <a:lnTo>
                    <a:pt x="567" y="1191"/>
                  </a:lnTo>
                  <a:lnTo>
                    <a:pt x="510" y="1191"/>
                  </a:lnTo>
                  <a:lnTo>
                    <a:pt x="510" y="1304"/>
                  </a:lnTo>
                  <a:lnTo>
                    <a:pt x="453" y="1304"/>
                  </a:lnTo>
                  <a:lnTo>
                    <a:pt x="453" y="1191"/>
                  </a:lnTo>
                  <a:lnTo>
                    <a:pt x="397" y="1191"/>
                  </a:lnTo>
                  <a:lnTo>
                    <a:pt x="397" y="1077"/>
                  </a:lnTo>
                  <a:lnTo>
                    <a:pt x="340" y="1077"/>
                  </a:lnTo>
                  <a:lnTo>
                    <a:pt x="340" y="964"/>
                  </a:lnTo>
                  <a:lnTo>
                    <a:pt x="283" y="964"/>
                  </a:lnTo>
                  <a:lnTo>
                    <a:pt x="283" y="907"/>
                  </a:lnTo>
                  <a:lnTo>
                    <a:pt x="227" y="907"/>
                  </a:lnTo>
                  <a:lnTo>
                    <a:pt x="227" y="851"/>
                  </a:lnTo>
                  <a:lnTo>
                    <a:pt x="170" y="851"/>
                  </a:lnTo>
                  <a:lnTo>
                    <a:pt x="170" y="737"/>
                  </a:lnTo>
                  <a:lnTo>
                    <a:pt x="113" y="737"/>
                  </a:lnTo>
                  <a:lnTo>
                    <a:pt x="113" y="624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170" y="114"/>
                  </a:lnTo>
                  <a:lnTo>
                    <a:pt x="17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5" name="Freeform 931"/>
            <p:cNvSpPr>
              <a:spLocks/>
            </p:cNvSpPr>
            <p:nvPr/>
          </p:nvSpPr>
          <p:spPr bwMode="auto">
            <a:xfrm>
              <a:off x="2388" y="1663"/>
              <a:ext cx="1077" cy="1134"/>
            </a:xfrm>
            <a:custGeom>
              <a:avLst/>
              <a:gdLst>
                <a:gd name="T0" fmla="*/ 397 w 1077"/>
                <a:gd name="T1" fmla="*/ 1134 h 1134"/>
                <a:gd name="T2" fmla="*/ 226 w 1077"/>
                <a:gd name="T3" fmla="*/ 1134 h 1134"/>
                <a:gd name="T4" fmla="*/ 226 w 1077"/>
                <a:gd name="T5" fmla="*/ 1021 h 1134"/>
                <a:gd name="T6" fmla="*/ 170 w 1077"/>
                <a:gd name="T7" fmla="*/ 1021 h 1134"/>
                <a:gd name="T8" fmla="*/ 170 w 1077"/>
                <a:gd name="T9" fmla="*/ 851 h 1134"/>
                <a:gd name="T10" fmla="*/ 113 w 1077"/>
                <a:gd name="T11" fmla="*/ 851 h 1134"/>
                <a:gd name="T12" fmla="*/ 113 w 1077"/>
                <a:gd name="T13" fmla="*/ 794 h 1134"/>
                <a:gd name="T14" fmla="*/ 0 w 1077"/>
                <a:gd name="T15" fmla="*/ 794 h 1134"/>
                <a:gd name="T16" fmla="*/ 0 w 1077"/>
                <a:gd name="T17" fmla="*/ 737 h 1134"/>
                <a:gd name="T18" fmla="*/ 56 w 1077"/>
                <a:gd name="T19" fmla="*/ 737 h 1134"/>
                <a:gd name="T20" fmla="*/ 56 w 1077"/>
                <a:gd name="T21" fmla="*/ 681 h 1134"/>
                <a:gd name="T22" fmla="*/ 113 w 1077"/>
                <a:gd name="T23" fmla="*/ 681 h 1134"/>
                <a:gd name="T24" fmla="*/ 113 w 1077"/>
                <a:gd name="T25" fmla="*/ 567 h 1134"/>
                <a:gd name="T26" fmla="*/ 170 w 1077"/>
                <a:gd name="T27" fmla="*/ 567 h 1134"/>
                <a:gd name="T28" fmla="*/ 170 w 1077"/>
                <a:gd name="T29" fmla="*/ 454 h 1134"/>
                <a:gd name="T30" fmla="*/ 226 w 1077"/>
                <a:gd name="T31" fmla="*/ 454 h 1134"/>
                <a:gd name="T32" fmla="*/ 226 w 1077"/>
                <a:gd name="T33" fmla="*/ 170 h 1134"/>
                <a:gd name="T34" fmla="*/ 340 w 1077"/>
                <a:gd name="T35" fmla="*/ 170 h 1134"/>
                <a:gd name="T36" fmla="*/ 340 w 1077"/>
                <a:gd name="T37" fmla="*/ 227 h 1134"/>
                <a:gd name="T38" fmla="*/ 510 w 1077"/>
                <a:gd name="T39" fmla="*/ 227 h 1134"/>
                <a:gd name="T40" fmla="*/ 510 w 1077"/>
                <a:gd name="T41" fmla="*/ 170 h 1134"/>
                <a:gd name="T42" fmla="*/ 397 w 1077"/>
                <a:gd name="T43" fmla="*/ 170 h 1134"/>
                <a:gd name="T44" fmla="*/ 397 w 1077"/>
                <a:gd name="T45" fmla="*/ 114 h 1134"/>
                <a:gd name="T46" fmla="*/ 397 w 1077"/>
                <a:gd name="T47" fmla="*/ 57 h 1134"/>
                <a:gd name="T48" fmla="*/ 340 w 1077"/>
                <a:gd name="T49" fmla="*/ 57 h 1134"/>
                <a:gd name="T50" fmla="*/ 340 w 1077"/>
                <a:gd name="T51" fmla="*/ 0 h 1134"/>
                <a:gd name="T52" fmla="*/ 510 w 1077"/>
                <a:gd name="T53" fmla="*/ 0 h 1134"/>
                <a:gd name="T54" fmla="*/ 510 w 1077"/>
                <a:gd name="T55" fmla="*/ 57 h 1134"/>
                <a:gd name="T56" fmla="*/ 623 w 1077"/>
                <a:gd name="T57" fmla="*/ 57 h 1134"/>
                <a:gd name="T58" fmla="*/ 623 w 1077"/>
                <a:gd name="T59" fmla="*/ 170 h 1134"/>
                <a:gd name="T60" fmla="*/ 680 w 1077"/>
                <a:gd name="T61" fmla="*/ 170 h 1134"/>
                <a:gd name="T62" fmla="*/ 680 w 1077"/>
                <a:gd name="T63" fmla="*/ 114 h 1134"/>
                <a:gd name="T64" fmla="*/ 850 w 1077"/>
                <a:gd name="T65" fmla="*/ 114 h 1134"/>
                <a:gd name="T66" fmla="*/ 850 w 1077"/>
                <a:gd name="T67" fmla="*/ 170 h 1134"/>
                <a:gd name="T68" fmla="*/ 907 w 1077"/>
                <a:gd name="T69" fmla="*/ 170 h 1134"/>
                <a:gd name="T70" fmla="*/ 907 w 1077"/>
                <a:gd name="T71" fmla="*/ 227 h 1134"/>
                <a:gd name="T72" fmla="*/ 1020 w 1077"/>
                <a:gd name="T73" fmla="*/ 227 h 1134"/>
                <a:gd name="T74" fmla="*/ 1020 w 1077"/>
                <a:gd name="T75" fmla="*/ 284 h 1134"/>
                <a:gd name="T76" fmla="*/ 1077 w 1077"/>
                <a:gd name="T77" fmla="*/ 284 h 1134"/>
                <a:gd name="T78" fmla="*/ 1077 w 1077"/>
                <a:gd name="T79" fmla="*/ 397 h 1134"/>
                <a:gd name="T80" fmla="*/ 907 w 1077"/>
                <a:gd name="T81" fmla="*/ 397 h 1134"/>
                <a:gd name="T82" fmla="*/ 907 w 1077"/>
                <a:gd name="T83" fmla="*/ 567 h 1134"/>
                <a:gd name="T84" fmla="*/ 737 w 1077"/>
                <a:gd name="T85" fmla="*/ 567 h 1134"/>
                <a:gd name="T86" fmla="*/ 737 w 1077"/>
                <a:gd name="T87" fmla="*/ 907 h 1134"/>
                <a:gd name="T88" fmla="*/ 567 w 1077"/>
                <a:gd name="T89" fmla="*/ 907 h 1134"/>
                <a:gd name="T90" fmla="*/ 567 w 1077"/>
                <a:gd name="T91" fmla="*/ 964 h 1134"/>
                <a:gd name="T92" fmla="*/ 510 w 1077"/>
                <a:gd name="T93" fmla="*/ 964 h 1134"/>
                <a:gd name="T94" fmla="*/ 510 w 1077"/>
                <a:gd name="T95" fmla="*/ 1077 h 1134"/>
                <a:gd name="T96" fmla="*/ 453 w 1077"/>
                <a:gd name="T97" fmla="*/ 1077 h 1134"/>
                <a:gd name="T98" fmla="*/ 453 w 1077"/>
                <a:gd name="T99" fmla="*/ 1134 h 1134"/>
                <a:gd name="T100" fmla="*/ 397 w 1077"/>
                <a:gd name="T101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77" h="1134">
                  <a:moveTo>
                    <a:pt x="397" y="1134"/>
                  </a:moveTo>
                  <a:lnTo>
                    <a:pt x="226" y="1134"/>
                  </a:lnTo>
                  <a:lnTo>
                    <a:pt x="226" y="1021"/>
                  </a:lnTo>
                  <a:lnTo>
                    <a:pt x="170" y="1021"/>
                  </a:lnTo>
                  <a:lnTo>
                    <a:pt x="170" y="851"/>
                  </a:lnTo>
                  <a:lnTo>
                    <a:pt x="113" y="851"/>
                  </a:lnTo>
                  <a:lnTo>
                    <a:pt x="113" y="794"/>
                  </a:lnTo>
                  <a:lnTo>
                    <a:pt x="0" y="794"/>
                  </a:lnTo>
                  <a:lnTo>
                    <a:pt x="0" y="737"/>
                  </a:lnTo>
                  <a:lnTo>
                    <a:pt x="56" y="737"/>
                  </a:lnTo>
                  <a:lnTo>
                    <a:pt x="56" y="681"/>
                  </a:lnTo>
                  <a:lnTo>
                    <a:pt x="113" y="681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454"/>
                  </a:lnTo>
                  <a:lnTo>
                    <a:pt x="226" y="454"/>
                  </a:lnTo>
                  <a:lnTo>
                    <a:pt x="226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510" y="227"/>
                  </a:lnTo>
                  <a:lnTo>
                    <a:pt x="510" y="170"/>
                  </a:lnTo>
                  <a:lnTo>
                    <a:pt x="397" y="170"/>
                  </a:lnTo>
                  <a:lnTo>
                    <a:pt x="397" y="114"/>
                  </a:lnTo>
                  <a:lnTo>
                    <a:pt x="397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623" y="57"/>
                  </a:lnTo>
                  <a:lnTo>
                    <a:pt x="623" y="170"/>
                  </a:lnTo>
                  <a:lnTo>
                    <a:pt x="680" y="170"/>
                  </a:lnTo>
                  <a:lnTo>
                    <a:pt x="680" y="114"/>
                  </a:lnTo>
                  <a:lnTo>
                    <a:pt x="850" y="114"/>
                  </a:lnTo>
                  <a:lnTo>
                    <a:pt x="850" y="170"/>
                  </a:lnTo>
                  <a:lnTo>
                    <a:pt x="907" y="170"/>
                  </a:lnTo>
                  <a:lnTo>
                    <a:pt x="907" y="227"/>
                  </a:lnTo>
                  <a:lnTo>
                    <a:pt x="1020" y="227"/>
                  </a:lnTo>
                  <a:lnTo>
                    <a:pt x="1020" y="284"/>
                  </a:lnTo>
                  <a:lnTo>
                    <a:pt x="1077" y="284"/>
                  </a:lnTo>
                  <a:lnTo>
                    <a:pt x="1077" y="397"/>
                  </a:lnTo>
                  <a:lnTo>
                    <a:pt x="907" y="397"/>
                  </a:lnTo>
                  <a:lnTo>
                    <a:pt x="907" y="567"/>
                  </a:lnTo>
                  <a:lnTo>
                    <a:pt x="737" y="567"/>
                  </a:lnTo>
                  <a:lnTo>
                    <a:pt x="737" y="907"/>
                  </a:lnTo>
                  <a:lnTo>
                    <a:pt x="567" y="907"/>
                  </a:lnTo>
                  <a:lnTo>
                    <a:pt x="567" y="964"/>
                  </a:lnTo>
                  <a:lnTo>
                    <a:pt x="510" y="964"/>
                  </a:lnTo>
                  <a:lnTo>
                    <a:pt x="510" y="1077"/>
                  </a:lnTo>
                  <a:lnTo>
                    <a:pt x="453" y="1077"/>
                  </a:lnTo>
                  <a:lnTo>
                    <a:pt x="453" y="1134"/>
                  </a:lnTo>
                  <a:lnTo>
                    <a:pt x="397" y="113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7" name="Freeform 933"/>
            <p:cNvSpPr>
              <a:spLocks/>
            </p:cNvSpPr>
            <p:nvPr/>
          </p:nvSpPr>
          <p:spPr bwMode="auto">
            <a:xfrm>
              <a:off x="5790" y="132"/>
              <a:ext cx="1531" cy="1815"/>
            </a:xfrm>
            <a:custGeom>
              <a:avLst/>
              <a:gdLst>
                <a:gd name="T0" fmla="*/ 1531 w 1531"/>
                <a:gd name="T1" fmla="*/ 1758 h 1815"/>
                <a:gd name="T2" fmla="*/ 1474 w 1531"/>
                <a:gd name="T3" fmla="*/ 1815 h 1815"/>
                <a:gd name="T4" fmla="*/ 1417 w 1531"/>
                <a:gd name="T5" fmla="*/ 1701 h 1815"/>
                <a:gd name="T6" fmla="*/ 1304 w 1531"/>
                <a:gd name="T7" fmla="*/ 1588 h 1815"/>
                <a:gd name="T8" fmla="*/ 1190 w 1531"/>
                <a:gd name="T9" fmla="*/ 1645 h 1815"/>
                <a:gd name="T10" fmla="*/ 1134 w 1531"/>
                <a:gd name="T11" fmla="*/ 1588 h 1815"/>
                <a:gd name="T12" fmla="*/ 1077 w 1531"/>
                <a:gd name="T13" fmla="*/ 1474 h 1815"/>
                <a:gd name="T14" fmla="*/ 964 w 1531"/>
                <a:gd name="T15" fmla="*/ 1361 h 1815"/>
                <a:gd name="T16" fmla="*/ 794 w 1531"/>
                <a:gd name="T17" fmla="*/ 1304 h 1815"/>
                <a:gd name="T18" fmla="*/ 737 w 1531"/>
                <a:gd name="T19" fmla="*/ 1078 h 1815"/>
                <a:gd name="T20" fmla="*/ 623 w 1531"/>
                <a:gd name="T21" fmla="*/ 1021 h 1815"/>
                <a:gd name="T22" fmla="*/ 567 w 1531"/>
                <a:gd name="T23" fmla="*/ 964 h 1815"/>
                <a:gd name="T24" fmla="*/ 510 w 1531"/>
                <a:gd name="T25" fmla="*/ 851 h 1815"/>
                <a:gd name="T26" fmla="*/ 453 w 1531"/>
                <a:gd name="T27" fmla="*/ 794 h 1815"/>
                <a:gd name="T28" fmla="*/ 227 w 1531"/>
                <a:gd name="T29" fmla="*/ 737 h 1815"/>
                <a:gd name="T30" fmla="*/ 170 w 1531"/>
                <a:gd name="T31" fmla="*/ 624 h 1815"/>
                <a:gd name="T32" fmla="*/ 227 w 1531"/>
                <a:gd name="T33" fmla="*/ 567 h 1815"/>
                <a:gd name="T34" fmla="*/ 0 w 1531"/>
                <a:gd name="T35" fmla="*/ 340 h 1815"/>
                <a:gd name="T36" fmla="*/ 56 w 1531"/>
                <a:gd name="T37" fmla="*/ 170 h 1815"/>
                <a:gd name="T38" fmla="*/ 170 w 1531"/>
                <a:gd name="T39" fmla="*/ 114 h 1815"/>
                <a:gd name="T40" fmla="*/ 283 w 1531"/>
                <a:gd name="T41" fmla="*/ 57 h 1815"/>
                <a:gd name="T42" fmla="*/ 510 w 1531"/>
                <a:gd name="T43" fmla="*/ 0 h 1815"/>
                <a:gd name="T44" fmla="*/ 737 w 1531"/>
                <a:gd name="T45" fmla="*/ 57 h 1815"/>
                <a:gd name="T46" fmla="*/ 794 w 1531"/>
                <a:gd name="T47" fmla="*/ 114 h 1815"/>
                <a:gd name="T48" fmla="*/ 850 w 1531"/>
                <a:gd name="T49" fmla="*/ 227 h 1815"/>
                <a:gd name="T50" fmla="*/ 907 w 1531"/>
                <a:gd name="T51" fmla="*/ 284 h 1815"/>
                <a:gd name="T52" fmla="*/ 1190 w 1531"/>
                <a:gd name="T53" fmla="*/ 340 h 1815"/>
                <a:gd name="T54" fmla="*/ 1247 w 1531"/>
                <a:gd name="T55" fmla="*/ 567 h 1815"/>
                <a:gd name="T56" fmla="*/ 1190 w 1531"/>
                <a:gd name="T57" fmla="*/ 737 h 1815"/>
                <a:gd name="T58" fmla="*/ 1247 w 1531"/>
                <a:gd name="T59" fmla="*/ 794 h 1815"/>
                <a:gd name="T60" fmla="*/ 1304 w 1531"/>
                <a:gd name="T61" fmla="*/ 851 h 1815"/>
                <a:gd name="T62" fmla="*/ 1361 w 1531"/>
                <a:gd name="T63" fmla="*/ 964 h 1815"/>
                <a:gd name="T64" fmla="*/ 1304 w 1531"/>
                <a:gd name="T65" fmla="*/ 1248 h 1815"/>
                <a:gd name="T66" fmla="*/ 1361 w 1531"/>
                <a:gd name="T67" fmla="*/ 1361 h 1815"/>
                <a:gd name="T68" fmla="*/ 1417 w 1531"/>
                <a:gd name="T69" fmla="*/ 1645 h 1815"/>
                <a:gd name="T70" fmla="*/ 1474 w 1531"/>
                <a:gd name="T71" fmla="*/ 1701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31" h="1815">
                  <a:moveTo>
                    <a:pt x="1531" y="1701"/>
                  </a:moveTo>
                  <a:lnTo>
                    <a:pt x="1531" y="1758"/>
                  </a:lnTo>
                  <a:lnTo>
                    <a:pt x="1474" y="1758"/>
                  </a:lnTo>
                  <a:lnTo>
                    <a:pt x="1474" y="1815"/>
                  </a:lnTo>
                  <a:lnTo>
                    <a:pt x="1417" y="1815"/>
                  </a:lnTo>
                  <a:lnTo>
                    <a:pt x="1417" y="1701"/>
                  </a:lnTo>
                  <a:lnTo>
                    <a:pt x="1304" y="1701"/>
                  </a:lnTo>
                  <a:lnTo>
                    <a:pt x="1304" y="1588"/>
                  </a:lnTo>
                  <a:lnTo>
                    <a:pt x="1190" y="1588"/>
                  </a:lnTo>
                  <a:lnTo>
                    <a:pt x="1190" y="1645"/>
                  </a:lnTo>
                  <a:lnTo>
                    <a:pt x="1134" y="1645"/>
                  </a:lnTo>
                  <a:lnTo>
                    <a:pt x="1134" y="1588"/>
                  </a:lnTo>
                  <a:lnTo>
                    <a:pt x="1077" y="1588"/>
                  </a:lnTo>
                  <a:lnTo>
                    <a:pt x="1077" y="1474"/>
                  </a:lnTo>
                  <a:lnTo>
                    <a:pt x="964" y="1474"/>
                  </a:lnTo>
                  <a:lnTo>
                    <a:pt x="964" y="1361"/>
                  </a:lnTo>
                  <a:lnTo>
                    <a:pt x="794" y="1361"/>
                  </a:lnTo>
                  <a:lnTo>
                    <a:pt x="794" y="1304"/>
                  </a:lnTo>
                  <a:lnTo>
                    <a:pt x="737" y="1304"/>
                  </a:lnTo>
                  <a:lnTo>
                    <a:pt x="737" y="1078"/>
                  </a:lnTo>
                  <a:lnTo>
                    <a:pt x="623" y="1078"/>
                  </a:lnTo>
                  <a:lnTo>
                    <a:pt x="623" y="1021"/>
                  </a:lnTo>
                  <a:lnTo>
                    <a:pt x="567" y="1021"/>
                  </a:lnTo>
                  <a:lnTo>
                    <a:pt x="567" y="964"/>
                  </a:lnTo>
                  <a:lnTo>
                    <a:pt x="510" y="964"/>
                  </a:lnTo>
                  <a:lnTo>
                    <a:pt x="510" y="851"/>
                  </a:lnTo>
                  <a:lnTo>
                    <a:pt x="453" y="851"/>
                  </a:lnTo>
                  <a:lnTo>
                    <a:pt x="453" y="794"/>
                  </a:lnTo>
                  <a:lnTo>
                    <a:pt x="227" y="794"/>
                  </a:lnTo>
                  <a:lnTo>
                    <a:pt x="227" y="737"/>
                  </a:lnTo>
                  <a:lnTo>
                    <a:pt x="170" y="737"/>
                  </a:lnTo>
                  <a:lnTo>
                    <a:pt x="170" y="624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0" y="567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170"/>
                  </a:lnTo>
                  <a:lnTo>
                    <a:pt x="170" y="170"/>
                  </a:lnTo>
                  <a:lnTo>
                    <a:pt x="170" y="114"/>
                  </a:lnTo>
                  <a:lnTo>
                    <a:pt x="283" y="114"/>
                  </a:lnTo>
                  <a:lnTo>
                    <a:pt x="283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794" y="57"/>
                  </a:lnTo>
                  <a:lnTo>
                    <a:pt x="794" y="114"/>
                  </a:lnTo>
                  <a:lnTo>
                    <a:pt x="850" y="114"/>
                  </a:lnTo>
                  <a:lnTo>
                    <a:pt x="850" y="227"/>
                  </a:lnTo>
                  <a:lnTo>
                    <a:pt x="907" y="227"/>
                  </a:lnTo>
                  <a:lnTo>
                    <a:pt x="907" y="284"/>
                  </a:lnTo>
                  <a:lnTo>
                    <a:pt x="1190" y="284"/>
                  </a:lnTo>
                  <a:lnTo>
                    <a:pt x="1190" y="340"/>
                  </a:lnTo>
                  <a:lnTo>
                    <a:pt x="1247" y="340"/>
                  </a:lnTo>
                  <a:lnTo>
                    <a:pt x="1247" y="567"/>
                  </a:lnTo>
                  <a:lnTo>
                    <a:pt x="1190" y="567"/>
                  </a:lnTo>
                  <a:lnTo>
                    <a:pt x="1190" y="737"/>
                  </a:lnTo>
                  <a:lnTo>
                    <a:pt x="1247" y="737"/>
                  </a:lnTo>
                  <a:lnTo>
                    <a:pt x="1247" y="794"/>
                  </a:lnTo>
                  <a:lnTo>
                    <a:pt x="1304" y="794"/>
                  </a:lnTo>
                  <a:lnTo>
                    <a:pt x="1304" y="851"/>
                  </a:lnTo>
                  <a:lnTo>
                    <a:pt x="1361" y="851"/>
                  </a:lnTo>
                  <a:lnTo>
                    <a:pt x="1361" y="964"/>
                  </a:lnTo>
                  <a:lnTo>
                    <a:pt x="1304" y="964"/>
                  </a:lnTo>
                  <a:lnTo>
                    <a:pt x="1304" y="1248"/>
                  </a:lnTo>
                  <a:lnTo>
                    <a:pt x="1361" y="1248"/>
                  </a:lnTo>
                  <a:lnTo>
                    <a:pt x="1361" y="1361"/>
                  </a:lnTo>
                  <a:lnTo>
                    <a:pt x="1417" y="1361"/>
                  </a:lnTo>
                  <a:lnTo>
                    <a:pt x="1417" y="1645"/>
                  </a:lnTo>
                  <a:lnTo>
                    <a:pt x="1474" y="1645"/>
                  </a:lnTo>
                  <a:lnTo>
                    <a:pt x="1474" y="1701"/>
                  </a:lnTo>
                  <a:lnTo>
                    <a:pt x="1531" y="170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8" name="Freeform 934"/>
            <p:cNvSpPr>
              <a:spLocks/>
            </p:cNvSpPr>
            <p:nvPr/>
          </p:nvSpPr>
          <p:spPr bwMode="auto">
            <a:xfrm>
              <a:off x="5053" y="302"/>
              <a:ext cx="1247" cy="851"/>
            </a:xfrm>
            <a:custGeom>
              <a:avLst/>
              <a:gdLst>
                <a:gd name="T0" fmla="*/ 793 w 1247"/>
                <a:gd name="T1" fmla="*/ 0 h 851"/>
                <a:gd name="T2" fmla="*/ 567 w 1247"/>
                <a:gd name="T3" fmla="*/ 0 h 851"/>
                <a:gd name="T4" fmla="*/ 567 w 1247"/>
                <a:gd name="T5" fmla="*/ 57 h 851"/>
                <a:gd name="T6" fmla="*/ 340 w 1247"/>
                <a:gd name="T7" fmla="*/ 57 h 851"/>
                <a:gd name="T8" fmla="*/ 340 w 1247"/>
                <a:gd name="T9" fmla="*/ 114 h 851"/>
                <a:gd name="T10" fmla="*/ 226 w 1247"/>
                <a:gd name="T11" fmla="*/ 114 h 851"/>
                <a:gd name="T12" fmla="*/ 226 w 1247"/>
                <a:gd name="T13" fmla="*/ 170 h 851"/>
                <a:gd name="T14" fmla="*/ 113 w 1247"/>
                <a:gd name="T15" fmla="*/ 170 h 851"/>
                <a:gd name="T16" fmla="*/ 113 w 1247"/>
                <a:gd name="T17" fmla="*/ 227 h 851"/>
                <a:gd name="T18" fmla="*/ 56 w 1247"/>
                <a:gd name="T19" fmla="*/ 227 h 851"/>
                <a:gd name="T20" fmla="*/ 56 w 1247"/>
                <a:gd name="T21" fmla="*/ 284 h 851"/>
                <a:gd name="T22" fmla="*/ 0 w 1247"/>
                <a:gd name="T23" fmla="*/ 284 h 851"/>
                <a:gd name="T24" fmla="*/ 0 w 1247"/>
                <a:gd name="T25" fmla="*/ 341 h 851"/>
                <a:gd name="T26" fmla="*/ 113 w 1247"/>
                <a:gd name="T27" fmla="*/ 341 h 851"/>
                <a:gd name="T28" fmla="*/ 113 w 1247"/>
                <a:gd name="T29" fmla="*/ 397 h 851"/>
                <a:gd name="T30" fmla="*/ 170 w 1247"/>
                <a:gd name="T31" fmla="*/ 397 h 851"/>
                <a:gd name="T32" fmla="*/ 170 w 1247"/>
                <a:gd name="T33" fmla="*/ 454 h 851"/>
                <a:gd name="T34" fmla="*/ 283 w 1247"/>
                <a:gd name="T35" fmla="*/ 454 h 851"/>
                <a:gd name="T36" fmla="*/ 283 w 1247"/>
                <a:gd name="T37" fmla="*/ 511 h 851"/>
                <a:gd name="T38" fmla="*/ 510 w 1247"/>
                <a:gd name="T39" fmla="*/ 511 h 851"/>
                <a:gd name="T40" fmla="*/ 510 w 1247"/>
                <a:gd name="T41" fmla="*/ 567 h 851"/>
                <a:gd name="T42" fmla="*/ 567 w 1247"/>
                <a:gd name="T43" fmla="*/ 567 h 851"/>
                <a:gd name="T44" fmla="*/ 567 w 1247"/>
                <a:gd name="T45" fmla="*/ 624 h 851"/>
                <a:gd name="T46" fmla="*/ 623 w 1247"/>
                <a:gd name="T47" fmla="*/ 624 h 851"/>
                <a:gd name="T48" fmla="*/ 623 w 1247"/>
                <a:gd name="T49" fmla="*/ 681 h 851"/>
                <a:gd name="T50" fmla="*/ 737 w 1247"/>
                <a:gd name="T51" fmla="*/ 681 h 851"/>
                <a:gd name="T52" fmla="*/ 737 w 1247"/>
                <a:gd name="T53" fmla="*/ 737 h 851"/>
                <a:gd name="T54" fmla="*/ 793 w 1247"/>
                <a:gd name="T55" fmla="*/ 737 h 851"/>
                <a:gd name="T56" fmla="*/ 793 w 1247"/>
                <a:gd name="T57" fmla="*/ 624 h 851"/>
                <a:gd name="T58" fmla="*/ 850 w 1247"/>
                <a:gd name="T59" fmla="*/ 624 h 851"/>
                <a:gd name="T60" fmla="*/ 850 w 1247"/>
                <a:gd name="T61" fmla="*/ 681 h 851"/>
                <a:gd name="T62" fmla="*/ 964 w 1247"/>
                <a:gd name="T63" fmla="*/ 681 h 851"/>
                <a:gd name="T64" fmla="*/ 964 w 1247"/>
                <a:gd name="T65" fmla="*/ 737 h 851"/>
                <a:gd name="T66" fmla="*/ 1077 w 1247"/>
                <a:gd name="T67" fmla="*/ 737 h 851"/>
                <a:gd name="T68" fmla="*/ 1077 w 1247"/>
                <a:gd name="T69" fmla="*/ 851 h 851"/>
                <a:gd name="T70" fmla="*/ 1190 w 1247"/>
                <a:gd name="T71" fmla="*/ 851 h 851"/>
                <a:gd name="T72" fmla="*/ 1190 w 1247"/>
                <a:gd name="T73" fmla="*/ 794 h 851"/>
                <a:gd name="T74" fmla="*/ 1247 w 1247"/>
                <a:gd name="T75" fmla="*/ 794 h 851"/>
                <a:gd name="T76" fmla="*/ 1247 w 1247"/>
                <a:gd name="T77" fmla="*/ 681 h 851"/>
                <a:gd name="T78" fmla="*/ 1190 w 1247"/>
                <a:gd name="T79" fmla="*/ 681 h 851"/>
                <a:gd name="T80" fmla="*/ 1190 w 1247"/>
                <a:gd name="T81" fmla="*/ 624 h 851"/>
                <a:gd name="T82" fmla="*/ 964 w 1247"/>
                <a:gd name="T83" fmla="*/ 624 h 851"/>
                <a:gd name="T84" fmla="*/ 964 w 1247"/>
                <a:gd name="T85" fmla="*/ 567 h 851"/>
                <a:gd name="T86" fmla="*/ 907 w 1247"/>
                <a:gd name="T87" fmla="*/ 567 h 851"/>
                <a:gd name="T88" fmla="*/ 907 w 1247"/>
                <a:gd name="T89" fmla="*/ 454 h 851"/>
                <a:gd name="T90" fmla="*/ 964 w 1247"/>
                <a:gd name="T91" fmla="*/ 454 h 851"/>
                <a:gd name="T92" fmla="*/ 964 w 1247"/>
                <a:gd name="T93" fmla="*/ 397 h 851"/>
                <a:gd name="T94" fmla="*/ 737 w 1247"/>
                <a:gd name="T95" fmla="*/ 397 h 851"/>
                <a:gd name="T96" fmla="*/ 737 w 1247"/>
                <a:gd name="T97" fmla="*/ 170 h 851"/>
                <a:gd name="T98" fmla="*/ 793 w 1247"/>
                <a:gd name="T99" fmla="*/ 170 h 851"/>
                <a:gd name="T100" fmla="*/ 793 w 1247"/>
                <a:gd name="T101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247" h="851">
                  <a:moveTo>
                    <a:pt x="793" y="0"/>
                  </a:moveTo>
                  <a:lnTo>
                    <a:pt x="567" y="0"/>
                  </a:lnTo>
                  <a:lnTo>
                    <a:pt x="567" y="57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226" y="114"/>
                  </a:lnTo>
                  <a:lnTo>
                    <a:pt x="226" y="170"/>
                  </a:lnTo>
                  <a:lnTo>
                    <a:pt x="113" y="170"/>
                  </a:lnTo>
                  <a:lnTo>
                    <a:pt x="113" y="227"/>
                  </a:lnTo>
                  <a:lnTo>
                    <a:pt x="56" y="227"/>
                  </a:lnTo>
                  <a:lnTo>
                    <a:pt x="56" y="284"/>
                  </a:lnTo>
                  <a:lnTo>
                    <a:pt x="0" y="284"/>
                  </a:lnTo>
                  <a:lnTo>
                    <a:pt x="0" y="341"/>
                  </a:lnTo>
                  <a:lnTo>
                    <a:pt x="113" y="341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283" y="454"/>
                  </a:lnTo>
                  <a:lnTo>
                    <a:pt x="283" y="511"/>
                  </a:lnTo>
                  <a:lnTo>
                    <a:pt x="510" y="511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624"/>
                  </a:lnTo>
                  <a:lnTo>
                    <a:pt x="623" y="624"/>
                  </a:lnTo>
                  <a:lnTo>
                    <a:pt x="623" y="681"/>
                  </a:lnTo>
                  <a:lnTo>
                    <a:pt x="737" y="681"/>
                  </a:lnTo>
                  <a:lnTo>
                    <a:pt x="737" y="737"/>
                  </a:lnTo>
                  <a:lnTo>
                    <a:pt x="793" y="737"/>
                  </a:lnTo>
                  <a:lnTo>
                    <a:pt x="793" y="624"/>
                  </a:lnTo>
                  <a:lnTo>
                    <a:pt x="850" y="624"/>
                  </a:lnTo>
                  <a:lnTo>
                    <a:pt x="850" y="681"/>
                  </a:lnTo>
                  <a:lnTo>
                    <a:pt x="964" y="681"/>
                  </a:lnTo>
                  <a:lnTo>
                    <a:pt x="964" y="737"/>
                  </a:lnTo>
                  <a:lnTo>
                    <a:pt x="1077" y="737"/>
                  </a:lnTo>
                  <a:lnTo>
                    <a:pt x="1077" y="851"/>
                  </a:lnTo>
                  <a:lnTo>
                    <a:pt x="1190" y="851"/>
                  </a:lnTo>
                  <a:lnTo>
                    <a:pt x="1190" y="794"/>
                  </a:lnTo>
                  <a:lnTo>
                    <a:pt x="1247" y="794"/>
                  </a:lnTo>
                  <a:lnTo>
                    <a:pt x="1247" y="681"/>
                  </a:lnTo>
                  <a:lnTo>
                    <a:pt x="1190" y="681"/>
                  </a:lnTo>
                  <a:lnTo>
                    <a:pt x="1190" y="624"/>
                  </a:lnTo>
                  <a:lnTo>
                    <a:pt x="964" y="624"/>
                  </a:lnTo>
                  <a:lnTo>
                    <a:pt x="964" y="567"/>
                  </a:lnTo>
                  <a:lnTo>
                    <a:pt x="907" y="567"/>
                  </a:lnTo>
                  <a:lnTo>
                    <a:pt x="907" y="454"/>
                  </a:lnTo>
                  <a:lnTo>
                    <a:pt x="964" y="454"/>
                  </a:lnTo>
                  <a:lnTo>
                    <a:pt x="964" y="397"/>
                  </a:lnTo>
                  <a:lnTo>
                    <a:pt x="737" y="397"/>
                  </a:lnTo>
                  <a:lnTo>
                    <a:pt x="737" y="170"/>
                  </a:lnTo>
                  <a:lnTo>
                    <a:pt x="793" y="170"/>
                  </a:lnTo>
                  <a:lnTo>
                    <a:pt x="793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9" name="Freeform 935"/>
            <p:cNvSpPr>
              <a:spLocks/>
            </p:cNvSpPr>
            <p:nvPr/>
          </p:nvSpPr>
          <p:spPr bwMode="auto">
            <a:xfrm>
              <a:off x="1310" y="246"/>
              <a:ext cx="1361" cy="1587"/>
            </a:xfrm>
            <a:custGeom>
              <a:avLst/>
              <a:gdLst>
                <a:gd name="T0" fmla="*/ 1078 w 1361"/>
                <a:gd name="T1" fmla="*/ 1134 h 1587"/>
                <a:gd name="T2" fmla="*/ 1021 w 1361"/>
                <a:gd name="T3" fmla="*/ 1247 h 1587"/>
                <a:gd name="T4" fmla="*/ 1078 w 1361"/>
                <a:gd name="T5" fmla="*/ 1304 h 1587"/>
                <a:gd name="T6" fmla="*/ 1134 w 1361"/>
                <a:gd name="T7" fmla="*/ 1360 h 1587"/>
                <a:gd name="T8" fmla="*/ 851 w 1361"/>
                <a:gd name="T9" fmla="*/ 1417 h 1587"/>
                <a:gd name="T10" fmla="*/ 737 w 1361"/>
                <a:gd name="T11" fmla="*/ 1474 h 1587"/>
                <a:gd name="T12" fmla="*/ 681 w 1361"/>
                <a:gd name="T13" fmla="*/ 1417 h 1587"/>
                <a:gd name="T14" fmla="*/ 624 w 1361"/>
                <a:gd name="T15" fmla="*/ 1474 h 1587"/>
                <a:gd name="T16" fmla="*/ 567 w 1361"/>
                <a:gd name="T17" fmla="*/ 1531 h 1587"/>
                <a:gd name="T18" fmla="*/ 454 w 1361"/>
                <a:gd name="T19" fmla="*/ 1587 h 1587"/>
                <a:gd name="T20" fmla="*/ 284 w 1361"/>
                <a:gd name="T21" fmla="*/ 1531 h 1587"/>
                <a:gd name="T22" fmla="*/ 0 w 1361"/>
                <a:gd name="T23" fmla="*/ 1474 h 1587"/>
                <a:gd name="T24" fmla="*/ 57 w 1361"/>
                <a:gd name="T25" fmla="*/ 1190 h 1587"/>
                <a:gd name="T26" fmla="*/ 114 w 1361"/>
                <a:gd name="T27" fmla="*/ 1134 h 1587"/>
                <a:gd name="T28" fmla="*/ 57 w 1361"/>
                <a:gd name="T29" fmla="*/ 1077 h 1587"/>
                <a:gd name="T30" fmla="*/ 114 w 1361"/>
                <a:gd name="T31" fmla="*/ 907 h 1587"/>
                <a:gd name="T32" fmla="*/ 114 w 1361"/>
                <a:gd name="T33" fmla="*/ 793 h 1587"/>
                <a:gd name="T34" fmla="*/ 170 w 1361"/>
                <a:gd name="T35" fmla="*/ 737 h 1587"/>
                <a:gd name="T36" fmla="*/ 227 w 1361"/>
                <a:gd name="T37" fmla="*/ 623 h 1587"/>
                <a:gd name="T38" fmla="*/ 170 w 1361"/>
                <a:gd name="T39" fmla="*/ 510 h 1587"/>
                <a:gd name="T40" fmla="*/ 227 w 1361"/>
                <a:gd name="T41" fmla="*/ 397 h 1587"/>
                <a:gd name="T42" fmla="*/ 284 w 1361"/>
                <a:gd name="T43" fmla="*/ 340 h 1587"/>
                <a:gd name="T44" fmla="*/ 341 w 1361"/>
                <a:gd name="T45" fmla="*/ 283 h 1587"/>
                <a:gd name="T46" fmla="*/ 454 w 1361"/>
                <a:gd name="T47" fmla="*/ 226 h 1587"/>
                <a:gd name="T48" fmla="*/ 511 w 1361"/>
                <a:gd name="T49" fmla="*/ 113 h 1587"/>
                <a:gd name="T50" fmla="*/ 624 w 1361"/>
                <a:gd name="T51" fmla="*/ 56 h 1587"/>
                <a:gd name="T52" fmla="*/ 737 w 1361"/>
                <a:gd name="T53" fmla="*/ 113 h 1587"/>
                <a:gd name="T54" fmla="*/ 794 w 1361"/>
                <a:gd name="T55" fmla="*/ 170 h 1587"/>
                <a:gd name="T56" fmla="*/ 851 w 1361"/>
                <a:gd name="T57" fmla="*/ 113 h 1587"/>
                <a:gd name="T58" fmla="*/ 908 w 1361"/>
                <a:gd name="T59" fmla="*/ 0 h 1587"/>
                <a:gd name="T60" fmla="*/ 1361 w 1361"/>
                <a:gd name="T61" fmla="*/ 113 h 1587"/>
                <a:gd name="T62" fmla="*/ 1248 w 1361"/>
                <a:gd name="T63" fmla="*/ 170 h 1587"/>
                <a:gd name="T64" fmla="*/ 1191 w 1361"/>
                <a:gd name="T65" fmla="*/ 226 h 1587"/>
                <a:gd name="T66" fmla="*/ 1248 w 1361"/>
                <a:gd name="T67" fmla="*/ 283 h 1587"/>
                <a:gd name="T68" fmla="*/ 1191 w 1361"/>
                <a:gd name="T69" fmla="*/ 397 h 1587"/>
                <a:gd name="T70" fmla="*/ 1134 w 1361"/>
                <a:gd name="T71" fmla="*/ 453 h 1587"/>
                <a:gd name="T72" fmla="*/ 1078 w 1361"/>
                <a:gd name="T73" fmla="*/ 510 h 1587"/>
                <a:gd name="T74" fmla="*/ 1021 w 1361"/>
                <a:gd name="T75" fmla="*/ 567 h 1587"/>
                <a:gd name="T76" fmla="*/ 964 w 1361"/>
                <a:gd name="T77" fmla="*/ 623 h 1587"/>
                <a:gd name="T78" fmla="*/ 1021 w 1361"/>
                <a:gd name="T79" fmla="*/ 907 h 1587"/>
                <a:gd name="T80" fmla="*/ 1134 w 1361"/>
                <a:gd name="T81" fmla="*/ 1077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61" h="1587">
                  <a:moveTo>
                    <a:pt x="1134" y="1134"/>
                  </a:moveTo>
                  <a:lnTo>
                    <a:pt x="1078" y="1134"/>
                  </a:lnTo>
                  <a:lnTo>
                    <a:pt x="1078" y="1247"/>
                  </a:lnTo>
                  <a:lnTo>
                    <a:pt x="1021" y="1247"/>
                  </a:lnTo>
                  <a:lnTo>
                    <a:pt x="1021" y="1304"/>
                  </a:lnTo>
                  <a:lnTo>
                    <a:pt x="1078" y="1304"/>
                  </a:lnTo>
                  <a:lnTo>
                    <a:pt x="1078" y="1360"/>
                  </a:lnTo>
                  <a:lnTo>
                    <a:pt x="1134" y="1360"/>
                  </a:lnTo>
                  <a:lnTo>
                    <a:pt x="1134" y="1417"/>
                  </a:lnTo>
                  <a:lnTo>
                    <a:pt x="851" y="1417"/>
                  </a:lnTo>
                  <a:lnTo>
                    <a:pt x="851" y="1474"/>
                  </a:lnTo>
                  <a:lnTo>
                    <a:pt x="737" y="1474"/>
                  </a:lnTo>
                  <a:lnTo>
                    <a:pt x="737" y="1417"/>
                  </a:lnTo>
                  <a:lnTo>
                    <a:pt x="681" y="1417"/>
                  </a:lnTo>
                  <a:lnTo>
                    <a:pt x="681" y="1474"/>
                  </a:lnTo>
                  <a:lnTo>
                    <a:pt x="624" y="1474"/>
                  </a:lnTo>
                  <a:lnTo>
                    <a:pt x="624" y="1531"/>
                  </a:lnTo>
                  <a:lnTo>
                    <a:pt x="567" y="1531"/>
                  </a:lnTo>
                  <a:lnTo>
                    <a:pt x="567" y="1587"/>
                  </a:lnTo>
                  <a:lnTo>
                    <a:pt x="454" y="1587"/>
                  </a:lnTo>
                  <a:lnTo>
                    <a:pt x="454" y="1531"/>
                  </a:lnTo>
                  <a:lnTo>
                    <a:pt x="284" y="1531"/>
                  </a:lnTo>
                  <a:lnTo>
                    <a:pt x="284" y="1474"/>
                  </a:lnTo>
                  <a:lnTo>
                    <a:pt x="0" y="1474"/>
                  </a:lnTo>
                  <a:lnTo>
                    <a:pt x="0" y="1190"/>
                  </a:lnTo>
                  <a:lnTo>
                    <a:pt x="57" y="1190"/>
                  </a:lnTo>
                  <a:lnTo>
                    <a:pt x="57" y="1134"/>
                  </a:lnTo>
                  <a:lnTo>
                    <a:pt x="114" y="1134"/>
                  </a:lnTo>
                  <a:lnTo>
                    <a:pt x="114" y="1077"/>
                  </a:lnTo>
                  <a:lnTo>
                    <a:pt x="57" y="1077"/>
                  </a:lnTo>
                  <a:lnTo>
                    <a:pt x="57" y="907"/>
                  </a:lnTo>
                  <a:lnTo>
                    <a:pt x="114" y="907"/>
                  </a:lnTo>
                  <a:lnTo>
                    <a:pt x="114" y="850"/>
                  </a:lnTo>
                  <a:lnTo>
                    <a:pt x="114" y="793"/>
                  </a:lnTo>
                  <a:lnTo>
                    <a:pt x="170" y="793"/>
                  </a:lnTo>
                  <a:lnTo>
                    <a:pt x="170" y="737"/>
                  </a:lnTo>
                  <a:lnTo>
                    <a:pt x="227" y="737"/>
                  </a:lnTo>
                  <a:lnTo>
                    <a:pt x="227" y="623"/>
                  </a:lnTo>
                  <a:lnTo>
                    <a:pt x="170" y="623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340"/>
                  </a:lnTo>
                  <a:lnTo>
                    <a:pt x="341" y="340"/>
                  </a:lnTo>
                  <a:lnTo>
                    <a:pt x="341" y="283"/>
                  </a:lnTo>
                  <a:lnTo>
                    <a:pt x="454" y="283"/>
                  </a:lnTo>
                  <a:lnTo>
                    <a:pt x="454" y="226"/>
                  </a:lnTo>
                  <a:lnTo>
                    <a:pt x="511" y="226"/>
                  </a:lnTo>
                  <a:lnTo>
                    <a:pt x="511" y="113"/>
                  </a:lnTo>
                  <a:lnTo>
                    <a:pt x="624" y="113"/>
                  </a:lnTo>
                  <a:lnTo>
                    <a:pt x="624" y="56"/>
                  </a:lnTo>
                  <a:lnTo>
                    <a:pt x="737" y="56"/>
                  </a:lnTo>
                  <a:lnTo>
                    <a:pt x="737" y="113"/>
                  </a:lnTo>
                  <a:lnTo>
                    <a:pt x="794" y="113"/>
                  </a:lnTo>
                  <a:lnTo>
                    <a:pt x="794" y="170"/>
                  </a:lnTo>
                  <a:lnTo>
                    <a:pt x="851" y="170"/>
                  </a:lnTo>
                  <a:lnTo>
                    <a:pt x="851" y="113"/>
                  </a:lnTo>
                  <a:lnTo>
                    <a:pt x="908" y="113"/>
                  </a:lnTo>
                  <a:lnTo>
                    <a:pt x="908" y="0"/>
                  </a:lnTo>
                  <a:lnTo>
                    <a:pt x="1361" y="0"/>
                  </a:lnTo>
                  <a:lnTo>
                    <a:pt x="1361" y="113"/>
                  </a:lnTo>
                  <a:lnTo>
                    <a:pt x="1248" y="113"/>
                  </a:lnTo>
                  <a:lnTo>
                    <a:pt x="1248" y="170"/>
                  </a:lnTo>
                  <a:lnTo>
                    <a:pt x="1191" y="170"/>
                  </a:lnTo>
                  <a:lnTo>
                    <a:pt x="1191" y="226"/>
                  </a:lnTo>
                  <a:lnTo>
                    <a:pt x="1191" y="283"/>
                  </a:lnTo>
                  <a:lnTo>
                    <a:pt x="1248" y="283"/>
                  </a:lnTo>
                  <a:lnTo>
                    <a:pt x="1248" y="397"/>
                  </a:lnTo>
                  <a:lnTo>
                    <a:pt x="1191" y="397"/>
                  </a:lnTo>
                  <a:lnTo>
                    <a:pt x="1191" y="453"/>
                  </a:lnTo>
                  <a:lnTo>
                    <a:pt x="1134" y="453"/>
                  </a:lnTo>
                  <a:lnTo>
                    <a:pt x="1134" y="510"/>
                  </a:lnTo>
                  <a:lnTo>
                    <a:pt x="1078" y="510"/>
                  </a:lnTo>
                  <a:lnTo>
                    <a:pt x="1078" y="567"/>
                  </a:lnTo>
                  <a:lnTo>
                    <a:pt x="1021" y="567"/>
                  </a:lnTo>
                  <a:lnTo>
                    <a:pt x="1021" y="623"/>
                  </a:lnTo>
                  <a:lnTo>
                    <a:pt x="964" y="623"/>
                  </a:lnTo>
                  <a:lnTo>
                    <a:pt x="964" y="907"/>
                  </a:lnTo>
                  <a:lnTo>
                    <a:pt x="1021" y="907"/>
                  </a:lnTo>
                  <a:lnTo>
                    <a:pt x="1021" y="1077"/>
                  </a:lnTo>
                  <a:lnTo>
                    <a:pt x="1134" y="1077"/>
                  </a:lnTo>
                  <a:lnTo>
                    <a:pt x="1134" y="113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0" name="Freeform 936"/>
            <p:cNvSpPr>
              <a:spLocks/>
            </p:cNvSpPr>
            <p:nvPr/>
          </p:nvSpPr>
          <p:spPr bwMode="auto">
            <a:xfrm>
              <a:off x="1197" y="1380"/>
              <a:ext cx="1701" cy="1360"/>
            </a:xfrm>
            <a:custGeom>
              <a:avLst/>
              <a:gdLst>
                <a:gd name="T0" fmla="*/ 1304 w 1701"/>
                <a:gd name="T1" fmla="*/ 0 h 1360"/>
                <a:gd name="T2" fmla="*/ 1361 w 1701"/>
                <a:gd name="T3" fmla="*/ 56 h 1360"/>
                <a:gd name="T4" fmla="*/ 1474 w 1701"/>
                <a:gd name="T5" fmla="*/ 113 h 1360"/>
                <a:gd name="T6" fmla="*/ 1531 w 1701"/>
                <a:gd name="T7" fmla="*/ 170 h 1360"/>
                <a:gd name="T8" fmla="*/ 1588 w 1701"/>
                <a:gd name="T9" fmla="*/ 226 h 1360"/>
                <a:gd name="T10" fmla="*/ 1531 w 1701"/>
                <a:gd name="T11" fmla="*/ 283 h 1360"/>
                <a:gd name="T12" fmla="*/ 1588 w 1701"/>
                <a:gd name="T13" fmla="*/ 340 h 1360"/>
                <a:gd name="T14" fmla="*/ 1701 w 1701"/>
                <a:gd name="T15" fmla="*/ 453 h 1360"/>
                <a:gd name="T16" fmla="*/ 1531 w 1701"/>
                <a:gd name="T17" fmla="*/ 510 h 1360"/>
                <a:gd name="T18" fmla="*/ 1417 w 1701"/>
                <a:gd name="T19" fmla="*/ 453 h 1360"/>
                <a:gd name="T20" fmla="*/ 1361 w 1701"/>
                <a:gd name="T21" fmla="*/ 737 h 1360"/>
                <a:gd name="T22" fmla="*/ 1304 w 1701"/>
                <a:gd name="T23" fmla="*/ 850 h 1360"/>
                <a:gd name="T24" fmla="*/ 1247 w 1701"/>
                <a:gd name="T25" fmla="*/ 964 h 1360"/>
                <a:gd name="T26" fmla="*/ 1191 w 1701"/>
                <a:gd name="T27" fmla="*/ 1020 h 1360"/>
                <a:gd name="T28" fmla="*/ 1304 w 1701"/>
                <a:gd name="T29" fmla="*/ 1077 h 1360"/>
                <a:gd name="T30" fmla="*/ 1361 w 1701"/>
                <a:gd name="T31" fmla="*/ 1134 h 1360"/>
                <a:gd name="T32" fmla="*/ 1417 w 1701"/>
                <a:gd name="T33" fmla="*/ 1304 h 1360"/>
                <a:gd name="T34" fmla="*/ 1304 w 1701"/>
                <a:gd name="T35" fmla="*/ 1360 h 1360"/>
                <a:gd name="T36" fmla="*/ 1191 w 1701"/>
                <a:gd name="T37" fmla="*/ 1304 h 1360"/>
                <a:gd name="T38" fmla="*/ 1021 w 1701"/>
                <a:gd name="T39" fmla="*/ 1360 h 1360"/>
                <a:gd name="T40" fmla="*/ 907 w 1701"/>
                <a:gd name="T41" fmla="*/ 1304 h 1360"/>
                <a:gd name="T42" fmla="*/ 794 w 1701"/>
                <a:gd name="T43" fmla="*/ 1360 h 1360"/>
                <a:gd name="T44" fmla="*/ 737 w 1701"/>
                <a:gd name="T45" fmla="*/ 1190 h 1360"/>
                <a:gd name="T46" fmla="*/ 510 w 1701"/>
                <a:gd name="T47" fmla="*/ 1134 h 1360"/>
                <a:gd name="T48" fmla="*/ 397 w 1701"/>
                <a:gd name="T49" fmla="*/ 1020 h 1360"/>
                <a:gd name="T50" fmla="*/ 340 w 1701"/>
                <a:gd name="T51" fmla="*/ 964 h 1360"/>
                <a:gd name="T52" fmla="*/ 283 w 1701"/>
                <a:gd name="T53" fmla="*/ 907 h 1360"/>
                <a:gd name="T54" fmla="*/ 227 w 1701"/>
                <a:gd name="T55" fmla="*/ 850 h 1360"/>
                <a:gd name="T56" fmla="*/ 113 w 1701"/>
                <a:gd name="T57" fmla="*/ 793 h 1360"/>
                <a:gd name="T58" fmla="*/ 57 w 1701"/>
                <a:gd name="T59" fmla="*/ 737 h 1360"/>
                <a:gd name="T60" fmla="*/ 0 w 1701"/>
                <a:gd name="T61" fmla="*/ 510 h 1360"/>
                <a:gd name="T62" fmla="*/ 57 w 1701"/>
                <a:gd name="T63" fmla="*/ 397 h 1360"/>
                <a:gd name="T64" fmla="*/ 397 w 1701"/>
                <a:gd name="T65" fmla="*/ 340 h 1360"/>
                <a:gd name="T66" fmla="*/ 567 w 1701"/>
                <a:gd name="T67" fmla="*/ 397 h 1360"/>
                <a:gd name="T68" fmla="*/ 680 w 1701"/>
                <a:gd name="T69" fmla="*/ 453 h 1360"/>
                <a:gd name="T70" fmla="*/ 737 w 1701"/>
                <a:gd name="T71" fmla="*/ 397 h 1360"/>
                <a:gd name="T72" fmla="*/ 794 w 1701"/>
                <a:gd name="T73" fmla="*/ 340 h 1360"/>
                <a:gd name="T74" fmla="*/ 850 w 1701"/>
                <a:gd name="T75" fmla="*/ 283 h 1360"/>
                <a:gd name="T76" fmla="*/ 964 w 1701"/>
                <a:gd name="T77" fmla="*/ 340 h 1360"/>
                <a:gd name="T78" fmla="*/ 1247 w 1701"/>
                <a:gd name="T79" fmla="*/ 283 h 1360"/>
                <a:gd name="T80" fmla="*/ 1191 w 1701"/>
                <a:gd name="T81" fmla="*/ 226 h 1360"/>
                <a:gd name="T82" fmla="*/ 1134 w 1701"/>
                <a:gd name="T83" fmla="*/ 170 h 1360"/>
                <a:gd name="T84" fmla="*/ 1191 w 1701"/>
                <a:gd name="T85" fmla="*/ 113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01" h="1360">
                  <a:moveTo>
                    <a:pt x="1191" y="0"/>
                  </a:moveTo>
                  <a:lnTo>
                    <a:pt x="1304" y="0"/>
                  </a:lnTo>
                  <a:lnTo>
                    <a:pt x="1304" y="56"/>
                  </a:lnTo>
                  <a:lnTo>
                    <a:pt x="1361" y="56"/>
                  </a:lnTo>
                  <a:lnTo>
                    <a:pt x="1361" y="113"/>
                  </a:lnTo>
                  <a:lnTo>
                    <a:pt x="1474" y="113"/>
                  </a:lnTo>
                  <a:lnTo>
                    <a:pt x="1474" y="170"/>
                  </a:lnTo>
                  <a:lnTo>
                    <a:pt x="1531" y="170"/>
                  </a:lnTo>
                  <a:lnTo>
                    <a:pt x="1531" y="226"/>
                  </a:lnTo>
                  <a:lnTo>
                    <a:pt x="1588" y="226"/>
                  </a:lnTo>
                  <a:lnTo>
                    <a:pt x="1588" y="283"/>
                  </a:lnTo>
                  <a:lnTo>
                    <a:pt x="1531" y="283"/>
                  </a:lnTo>
                  <a:lnTo>
                    <a:pt x="1531" y="340"/>
                  </a:lnTo>
                  <a:lnTo>
                    <a:pt x="1588" y="340"/>
                  </a:lnTo>
                  <a:lnTo>
                    <a:pt x="1588" y="453"/>
                  </a:lnTo>
                  <a:lnTo>
                    <a:pt x="1701" y="453"/>
                  </a:lnTo>
                  <a:lnTo>
                    <a:pt x="1701" y="510"/>
                  </a:lnTo>
                  <a:lnTo>
                    <a:pt x="1531" y="510"/>
                  </a:lnTo>
                  <a:lnTo>
                    <a:pt x="1531" y="453"/>
                  </a:lnTo>
                  <a:lnTo>
                    <a:pt x="1417" y="453"/>
                  </a:lnTo>
                  <a:lnTo>
                    <a:pt x="1417" y="737"/>
                  </a:lnTo>
                  <a:lnTo>
                    <a:pt x="1361" y="737"/>
                  </a:lnTo>
                  <a:lnTo>
                    <a:pt x="1361" y="850"/>
                  </a:lnTo>
                  <a:lnTo>
                    <a:pt x="1304" y="850"/>
                  </a:lnTo>
                  <a:lnTo>
                    <a:pt x="1304" y="964"/>
                  </a:lnTo>
                  <a:lnTo>
                    <a:pt x="1247" y="964"/>
                  </a:lnTo>
                  <a:lnTo>
                    <a:pt x="1247" y="1020"/>
                  </a:lnTo>
                  <a:lnTo>
                    <a:pt x="1191" y="1020"/>
                  </a:lnTo>
                  <a:lnTo>
                    <a:pt x="1191" y="1077"/>
                  </a:lnTo>
                  <a:lnTo>
                    <a:pt x="1304" y="1077"/>
                  </a:lnTo>
                  <a:lnTo>
                    <a:pt x="1304" y="1134"/>
                  </a:lnTo>
                  <a:lnTo>
                    <a:pt x="1361" y="1134"/>
                  </a:lnTo>
                  <a:lnTo>
                    <a:pt x="1361" y="1304"/>
                  </a:lnTo>
                  <a:lnTo>
                    <a:pt x="1417" y="1304"/>
                  </a:lnTo>
                  <a:lnTo>
                    <a:pt x="1417" y="1360"/>
                  </a:lnTo>
                  <a:lnTo>
                    <a:pt x="1304" y="1360"/>
                  </a:lnTo>
                  <a:lnTo>
                    <a:pt x="1304" y="1304"/>
                  </a:lnTo>
                  <a:lnTo>
                    <a:pt x="1191" y="1304"/>
                  </a:lnTo>
                  <a:lnTo>
                    <a:pt x="1191" y="1360"/>
                  </a:lnTo>
                  <a:lnTo>
                    <a:pt x="1021" y="1360"/>
                  </a:lnTo>
                  <a:lnTo>
                    <a:pt x="1021" y="1304"/>
                  </a:lnTo>
                  <a:lnTo>
                    <a:pt x="907" y="1304"/>
                  </a:lnTo>
                  <a:lnTo>
                    <a:pt x="907" y="1360"/>
                  </a:lnTo>
                  <a:lnTo>
                    <a:pt x="794" y="1360"/>
                  </a:lnTo>
                  <a:lnTo>
                    <a:pt x="794" y="1190"/>
                  </a:lnTo>
                  <a:lnTo>
                    <a:pt x="737" y="1190"/>
                  </a:lnTo>
                  <a:lnTo>
                    <a:pt x="737" y="1134"/>
                  </a:lnTo>
                  <a:lnTo>
                    <a:pt x="510" y="1134"/>
                  </a:lnTo>
                  <a:lnTo>
                    <a:pt x="510" y="1020"/>
                  </a:lnTo>
                  <a:lnTo>
                    <a:pt x="397" y="1020"/>
                  </a:lnTo>
                  <a:lnTo>
                    <a:pt x="397" y="964"/>
                  </a:lnTo>
                  <a:lnTo>
                    <a:pt x="340" y="964"/>
                  </a:lnTo>
                  <a:lnTo>
                    <a:pt x="340" y="907"/>
                  </a:lnTo>
                  <a:lnTo>
                    <a:pt x="283" y="907"/>
                  </a:lnTo>
                  <a:lnTo>
                    <a:pt x="283" y="850"/>
                  </a:lnTo>
                  <a:lnTo>
                    <a:pt x="227" y="850"/>
                  </a:lnTo>
                  <a:lnTo>
                    <a:pt x="227" y="793"/>
                  </a:lnTo>
                  <a:lnTo>
                    <a:pt x="113" y="793"/>
                  </a:lnTo>
                  <a:lnTo>
                    <a:pt x="113" y="737"/>
                  </a:lnTo>
                  <a:lnTo>
                    <a:pt x="57" y="737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567" y="397"/>
                  </a:lnTo>
                  <a:lnTo>
                    <a:pt x="567" y="453"/>
                  </a:lnTo>
                  <a:lnTo>
                    <a:pt x="680" y="453"/>
                  </a:lnTo>
                  <a:lnTo>
                    <a:pt x="680" y="397"/>
                  </a:lnTo>
                  <a:lnTo>
                    <a:pt x="737" y="397"/>
                  </a:lnTo>
                  <a:lnTo>
                    <a:pt x="737" y="340"/>
                  </a:lnTo>
                  <a:lnTo>
                    <a:pt x="794" y="340"/>
                  </a:lnTo>
                  <a:lnTo>
                    <a:pt x="794" y="283"/>
                  </a:lnTo>
                  <a:lnTo>
                    <a:pt x="850" y="283"/>
                  </a:lnTo>
                  <a:lnTo>
                    <a:pt x="850" y="340"/>
                  </a:lnTo>
                  <a:lnTo>
                    <a:pt x="964" y="340"/>
                  </a:lnTo>
                  <a:lnTo>
                    <a:pt x="964" y="283"/>
                  </a:lnTo>
                  <a:lnTo>
                    <a:pt x="1247" y="283"/>
                  </a:lnTo>
                  <a:lnTo>
                    <a:pt x="1247" y="226"/>
                  </a:lnTo>
                  <a:lnTo>
                    <a:pt x="1191" y="226"/>
                  </a:lnTo>
                  <a:lnTo>
                    <a:pt x="1191" y="170"/>
                  </a:lnTo>
                  <a:lnTo>
                    <a:pt x="1134" y="170"/>
                  </a:lnTo>
                  <a:lnTo>
                    <a:pt x="1134" y="113"/>
                  </a:lnTo>
                  <a:lnTo>
                    <a:pt x="1191" y="113"/>
                  </a:lnTo>
                  <a:lnTo>
                    <a:pt x="1191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1" name="Freeform 937"/>
            <p:cNvSpPr>
              <a:spLocks/>
            </p:cNvSpPr>
            <p:nvPr/>
          </p:nvSpPr>
          <p:spPr bwMode="auto">
            <a:xfrm>
              <a:off x="1707" y="2514"/>
              <a:ext cx="1021" cy="1190"/>
            </a:xfrm>
            <a:custGeom>
              <a:avLst/>
              <a:gdLst>
                <a:gd name="T0" fmla="*/ 114 w 1021"/>
                <a:gd name="T1" fmla="*/ 0 h 1190"/>
                <a:gd name="T2" fmla="*/ 114 w 1021"/>
                <a:gd name="T3" fmla="*/ 113 h 1190"/>
                <a:gd name="T4" fmla="*/ 57 w 1021"/>
                <a:gd name="T5" fmla="*/ 113 h 1190"/>
                <a:gd name="T6" fmla="*/ 57 w 1021"/>
                <a:gd name="T7" fmla="*/ 453 h 1190"/>
                <a:gd name="T8" fmla="*/ 0 w 1021"/>
                <a:gd name="T9" fmla="*/ 453 h 1190"/>
                <a:gd name="T10" fmla="*/ 0 w 1021"/>
                <a:gd name="T11" fmla="*/ 567 h 1190"/>
                <a:gd name="T12" fmla="*/ 114 w 1021"/>
                <a:gd name="T13" fmla="*/ 567 h 1190"/>
                <a:gd name="T14" fmla="*/ 114 w 1021"/>
                <a:gd name="T15" fmla="*/ 623 h 1190"/>
                <a:gd name="T16" fmla="*/ 170 w 1021"/>
                <a:gd name="T17" fmla="*/ 623 h 1190"/>
                <a:gd name="T18" fmla="*/ 170 w 1021"/>
                <a:gd name="T19" fmla="*/ 680 h 1190"/>
                <a:gd name="T20" fmla="*/ 284 w 1021"/>
                <a:gd name="T21" fmla="*/ 680 h 1190"/>
                <a:gd name="T22" fmla="*/ 284 w 1021"/>
                <a:gd name="T23" fmla="*/ 737 h 1190"/>
                <a:gd name="T24" fmla="*/ 340 w 1021"/>
                <a:gd name="T25" fmla="*/ 737 h 1190"/>
                <a:gd name="T26" fmla="*/ 340 w 1021"/>
                <a:gd name="T27" fmla="*/ 850 h 1190"/>
                <a:gd name="T28" fmla="*/ 397 w 1021"/>
                <a:gd name="T29" fmla="*/ 850 h 1190"/>
                <a:gd name="T30" fmla="*/ 397 w 1021"/>
                <a:gd name="T31" fmla="*/ 964 h 1190"/>
                <a:gd name="T32" fmla="*/ 511 w 1021"/>
                <a:gd name="T33" fmla="*/ 964 h 1190"/>
                <a:gd name="T34" fmla="*/ 511 w 1021"/>
                <a:gd name="T35" fmla="*/ 1077 h 1190"/>
                <a:gd name="T36" fmla="*/ 567 w 1021"/>
                <a:gd name="T37" fmla="*/ 1077 h 1190"/>
                <a:gd name="T38" fmla="*/ 567 w 1021"/>
                <a:gd name="T39" fmla="*/ 1134 h 1190"/>
                <a:gd name="T40" fmla="*/ 624 w 1021"/>
                <a:gd name="T41" fmla="*/ 1134 h 1190"/>
                <a:gd name="T42" fmla="*/ 624 w 1021"/>
                <a:gd name="T43" fmla="*/ 1190 h 1190"/>
                <a:gd name="T44" fmla="*/ 851 w 1021"/>
                <a:gd name="T45" fmla="*/ 1190 h 1190"/>
                <a:gd name="T46" fmla="*/ 851 w 1021"/>
                <a:gd name="T47" fmla="*/ 850 h 1190"/>
                <a:gd name="T48" fmla="*/ 907 w 1021"/>
                <a:gd name="T49" fmla="*/ 850 h 1190"/>
                <a:gd name="T50" fmla="*/ 907 w 1021"/>
                <a:gd name="T51" fmla="*/ 737 h 1190"/>
                <a:gd name="T52" fmla="*/ 964 w 1021"/>
                <a:gd name="T53" fmla="*/ 737 h 1190"/>
                <a:gd name="T54" fmla="*/ 964 w 1021"/>
                <a:gd name="T55" fmla="*/ 510 h 1190"/>
                <a:gd name="T56" fmla="*/ 1021 w 1021"/>
                <a:gd name="T57" fmla="*/ 510 h 1190"/>
                <a:gd name="T58" fmla="*/ 1021 w 1021"/>
                <a:gd name="T59" fmla="*/ 397 h 1190"/>
                <a:gd name="T60" fmla="*/ 964 w 1021"/>
                <a:gd name="T61" fmla="*/ 397 h 1190"/>
                <a:gd name="T62" fmla="*/ 964 w 1021"/>
                <a:gd name="T63" fmla="*/ 283 h 1190"/>
                <a:gd name="T64" fmla="*/ 907 w 1021"/>
                <a:gd name="T65" fmla="*/ 283 h 1190"/>
                <a:gd name="T66" fmla="*/ 907 w 1021"/>
                <a:gd name="T67" fmla="*/ 226 h 1190"/>
                <a:gd name="T68" fmla="*/ 794 w 1021"/>
                <a:gd name="T69" fmla="*/ 226 h 1190"/>
                <a:gd name="T70" fmla="*/ 794 w 1021"/>
                <a:gd name="T71" fmla="*/ 170 h 1190"/>
                <a:gd name="T72" fmla="*/ 681 w 1021"/>
                <a:gd name="T73" fmla="*/ 170 h 1190"/>
                <a:gd name="T74" fmla="*/ 681 w 1021"/>
                <a:gd name="T75" fmla="*/ 226 h 1190"/>
                <a:gd name="T76" fmla="*/ 511 w 1021"/>
                <a:gd name="T77" fmla="*/ 226 h 1190"/>
                <a:gd name="T78" fmla="*/ 511 w 1021"/>
                <a:gd name="T79" fmla="*/ 170 h 1190"/>
                <a:gd name="T80" fmla="*/ 397 w 1021"/>
                <a:gd name="T81" fmla="*/ 170 h 1190"/>
                <a:gd name="T82" fmla="*/ 397 w 1021"/>
                <a:gd name="T83" fmla="*/ 226 h 1190"/>
                <a:gd name="T84" fmla="*/ 284 w 1021"/>
                <a:gd name="T85" fmla="*/ 226 h 1190"/>
                <a:gd name="T86" fmla="*/ 284 w 1021"/>
                <a:gd name="T87" fmla="*/ 56 h 1190"/>
                <a:gd name="T88" fmla="*/ 227 w 1021"/>
                <a:gd name="T89" fmla="*/ 56 h 1190"/>
                <a:gd name="T90" fmla="*/ 227 w 1021"/>
                <a:gd name="T91" fmla="*/ 0 h 1190"/>
                <a:gd name="T92" fmla="*/ 114 w 1021"/>
                <a:gd name="T93" fmla="*/ 0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21" h="1190">
                  <a:moveTo>
                    <a:pt x="114" y="0"/>
                  </a:moveTo>
                  <a:lnTo>
                    <a:pt x="114" y="113"/>
                  </a:lnTo>
                  <a:lnTo>
                    <a:pt x="57" y="113"/>
                  </a:lnTo>
                  <a:lnTo>
                    <a:pt x="57" y="453"/>
                  </a:lnTo>
                  <a:lnTo>
                    <a:pt x="0" y="453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623"/>
                  </a:lnTo>
                  <a:lnTo>
                    <a:pt x="170" y="623"/>
                  </a:lnTo>
                  <a:lnTo>
                    <a:pt x="170" y="680"/>
                  </a:lnTo>
                  <a:lnTo>
                    <a:pt x="284" y="680"/>
                  </a:lnTo>
                  <a:lnTo>
                    <a:pt x="284" y="737"/>
                  </a:lnTo>
                  <a:lnTo>
                    <a:pt x="340" y="737"/>
                  </a:lnTo>
                  <a:lnTo>
                    <a:pt x="340" y="850"/>
                  </a:lnTo>
                  <a:lnTo>
                    <a:pt x="397" y="850"/>
                  </a:lnTo>
                  <a:lnTo>
                    <a:pt x="397" y="964"/>
                  </a:lnTo>
                  <a:lnTo>
                    <a:pt x="511" y="964"/>
                  </a:lnTo>
                  <a:lnTo>
                    <a:pt x="511" y="1077"/>
                  </a:lnTo>
                  <a:lnTo>
                    <a:pt x="567" y="1077"/>
                  </a:lnTo>
                  <a:lnTo>
                    <a:pt x="567" y="1134"/>
                  </a:lnTo>
                  <a:lnTo>
                    <a:pt x="624" y="1134"/>
                  </a:lnTo>
                  <a:lnTo>
                    <a:pt x="624" y="1190"/>
                  </a:lnTo>
                  <a:lnTo>
                    <a:pt x="851" y="1190"/>
                  </a:lnTo>
                  <a:lnTo>
                    <a:pt x="851" y="850"/>
                  </a:lnTo>
                  <a:lnTo>
                    <a:pt x="907" y="850"/>
                  </a:lnTo>
                  <a:lnTo>
                    <a:pt x="907" y="737"/>
                  </a:lnTo>
                  <a:lnTo>
                    <a:pt x="964" y="737"/>
                  </a:lnTo>
                  <a:lnTo>
                    <a:pt x="964" y="510"/>
                  </a:lnTo>
                  <a:lnTo>
                    <a:pt x="1021" y="510"/>
                  </a:lnTo>
                  <a:lnTo>
                    <a:pt x="1021" y="397"/>
                  </a:lnTo>
                  <a:lnTo>
                    <a:pt x="964" y="397"/>
                  </a:lnTo>
                  <a:lnTo>
                    <a:pt x="964" y="283"/>
                  </a:lnTo>
                  <a:lnTo>
                    <a:pt x="907" y="283"/>
                  </a:lnTo>
                  <a:lnTo>
                    <a:pt x="907" y="226"/>
                  </a:lnTo>
                  <a:lnTo>
                    <a:pt x="794" y="226"/>
                  </a:lnTo>
                  <a:lnTo>
                    <a:pt x="794" y="170"/>
                  </a:lnTo>
                  <a:lnTo>
                    <a:pt x="681" y="170"/>
                  </a:lnTo>
                  <a:lnTo>
                    <a:pt x="681" y="226"/>
                  </a:lnTo>
                  <a:lnTo>
                    <a:pt x="511" y="226"/>
                  </a:lnTo>
                  <a:lnTo>
                    <a:pt x="511" y="170"/>
                  </a:lnTo>
                  <a:lnTo>
                    <a:pt x="397" y="170"/>
                  </a:lnTo>
                  <a:lnTo>
                    <a:pt x="397" y="226"/>
                  </a:lnTo>
                  <a:lnTo>
                    <a:pt x="284" y="226"/>
                  </a:lnTo>
                  <a:lnTo>
                    <a:pt x="284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114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2" name="Freeform 938"/>
            <p:cNvSpPr>
              <a:spLocks/>
            </p:cNvSpPr>
            <p:nvPr/>
          </p:nvSpPr>
          <p:spPr bwMode="auto">
            <a:xfrm>
              <a:off x="913" y="2060"/>
              <a:ext cx="908" cy="1304"/>
            </a:xfrm>
            <a:custGeom>
              <a:avLst/>
              <a:gdLst>
                <a:gd name="T0" fmla="*/ 341 w 908"/>
                <a:gd name="T1" fmla="*/ 0 h 1304"/>
                <a:gd name="T2" fmla="*/ 227 w 908"/>
                <a:gd name="T3" fmla="*/ 0 h 1304"/>
                <a:gd name="T4" fmla="*/ 227 w 908"/>
                <a:gd name="T5" fmla="*/ 113 h 1304"/>
                <a:gd name="T6" fmla="*/ 57 w 908"/>
                <a:gd name="T7" fmla="*/ 113 h 1304"/>
                <a:gd name="T8" fmla="*/ 57 w 908"/>
                <a:gd name="T9" fmla="*/ 170 h 1304"/>
                <a:gd name="T10" fmla="*/ 0 w 908"/>
                <a:gd name="T11" fmla="*/ 170 h 1304"/>
                <a:gd name="T12" fmla="*/ 0 w 908"/>
                <a:gd name="T13" fmla="*/ 284 h 1304"/>
                <a:gd name="T14" fmla="*/ 114 w 908"/>
                <a:gd name="T15" fmla="*/ 284 h 1304"/>
                <a:gd name="T16" fmla="*/ 114 w 908"/>
                <a:gd name="T17" fmla="*/ 340 h 1304"/>
                <a:gd name="T18" fmla="*/ 171 w 908"/>
                <a:gd name="T19" fmla="*/ 340 h 1304"/>
                <a:gd name="T20" fmla="*/ 171 w 908"/>
                <a:gd name="T21" fmla="*/ 510 h 1304"/>
                <a:gd name="T22" fmla="*/ 227 w 908"/>
                <a:gd name="T23" fmla="*/ 510 h 1304"/>
                <a:gd name="T24" fmla="*/ 227 w 908"/>
                <a:gd name="T25" fmla="*/ 624 h 1304"/>
                <a:gd name="T26" fmla="*/ 171 w 908"/>
                <a:gd name="T27" fmla="*/ 624 h 1304"/>
                <a:gd name="T28" fmla="*/ 171 w 908"/>
                <a:gd name="T29" fmla="*/ 680 h 1304"/>
                <a:gd name="T30" fmla="*/ 114 w 908"/>
                <a:gd name="T31" fmla="*/ 680 h 1304"/>
                <a:gd name="T32" fmla="*/ 114 w 908"/>
                <a:gd name="T33" fmla="*/ 794 h 1304"/>
                <a:gd name="T34" fmla="*/ 57 w 908"/>
                <a:gd name="T35" fmla="*/ 794 h 1304"/>
                <a:gd name="T36" fmla="*/ 57 w 908"/>
                <a:gd name="T37" fmla="*/ 907 h 1304"/>
                <a:gd name="T38" fmla="*/ 0 w 908"/>
                <a:gd name="T39" fmla="*/ 907 h 1304"/>
                <a:gd name="T40" fmla="*/ 0 w 908"/>
                <a:gd name="T41" fmla="*/ 1134 h 1304"/>
                <a:gd name="T42" fmla="*/ 114 w 908"/>
                <a:gd name="T43" fmla="*/ 1134 h 1304"/>
                <a:gd name="T44" fmla="*/ 114 w 908"/>
                <a:gd name="T45" fmla="*/ 1021 h 1304"/>
                <a:gd name="T46" fmla="*/ 171 w 908"/>
                <a:gd name="T47" fmla="*/ 1021 h 1304"/>
                <a:gd name="T48" fmla="*/ 171 w 908"/>
                <a:gd name="T49" fmla="*/ 1191 h 1304"/>
                <a:gd name="T50" fmla="*/ 284 w 908"/>
                <a:gd name="T51" fmla="*/ 1191 h 1304"/>
                <a:gd name="T52" fmla="*/ 284 w 908"/>
                <a:gd name="T53" fmla="*/ 1248 h 1304"/>
                <a:gd name="T54" fmla="*/ 341 w 908"/>
                <a:gd name="T55" fmla="*/ 1248 h 1304"/>
                <a:gd name="T56" fmla="*/ 341 w 908"/>
                <a:gd name="T57" fmla="*/ 1304 h 1304"/>
                <a:gd name="T58" fmla="*/ 454 w 908"/>
                <a:gd name="T59" fmla="*/ 1304 h 1304"/>
                <a:gd name="T60" fmla="*/ 454 w 908"/>
                <a:gd name="T61" fmla="*/ 1134 h 1304"/>
                <a:gd name="T62" fmla="*/ 681 w 908"/>
                <a:gd name="T63" fmla="*/ 1134 h 1304"/>
                <a:gd name="T64" fmla="*/ 681 w 908"/>
                <a:gd name="T65" fmla="*/ 1191 h 1304"/>
                <a:gd name="T66" fmla="*/ 794 w 908"/>
                <a:gd name="T67" fmla="*/ 1191 h 1304"/>
                <a:gd name="T68" fmla="*/ 794 w 908"/>
                <a:gd name="T69" fmla="*/ 907 h 1304"/>
                <a:gd name="T70" fmla="*/ 851 w 908"/>
                <a:gd name="T71" fmla="*/ 907 h 1304"/>
                <a:gd name="T72" fmla="*/ 851 w 908"/>
                <a:gd name="T73" fmla="*/ 567 h 1304"/>
                <a:gd name="T74" fmla="*/ 908 w 908"/>
                <a:gd name="T75" fmla="*/ 567 h 1304"/>
                <a:gd name="T76" fmla="*/ 908 w 908"/>
                <a:gd name="T77" fmla="*/ 454 h 1304"/>
                <a:gd name="T78" fmla="*/ 794 w 908"/>
                <a:gd name="T79" fmla="*/ 454 h 1304"/>
                <a:gd name="T80" fmla="*/ 794 w 908"/>
                <a:gd name="T81" fmla="*/ 340 h 1304"/>
                <a:gd name="T82" fmla="*/ 681 w 908"/>
                <a:gd name="T83" fmla="*/ 340 h 1304"/>
                <a:gd name="T84" fmla="*/ 681 w 908"/>
                <a:gd name="T85" fmla="*/ 284 h 1304"/>
                <a:gd name="T86" fmla="*/ 624 w 908"/>
                <a:gd name="T87" fmla="*/ 284 h 1304"/>
                <a:gd name="T88" fmla="*/ 624 w 908"/>
                <a:gd name="T89" fmla="*/ 227 h 1304"/>
                <a:gd name="T90" fmla="*/ 567 w 908"/>
                <a:gd name="T91" fmla="*/ 227 h 1304"/>
                <a:gd name="T92" fmla="*/ 567 w 908"/>
                <a:gd name="T93" fmla="*/ 170 h 1304"/>
                <a:gd name="T94" fmla="*/ 511 w 908"/>
                <a:gd name="T95" fmla="*/ 170 h 1304"/>
                <a:gd name="T96" fmla="*/ 511 w 908"/>
                <a:gd name="T97" fmla="*/ 113 h 1304"/>
                <a:gd name="T98" fmla="*/ 397 w 908"/>
                <a:gd name="T99" fmla="*/ 113 h 1304"/>
                <a:gd name="T100" fmla="*/ 397 w 908"/>
                <a:gd name="T101" fmla="*/ 57 h 1304"/>
                <a:gd name="T102" fmla="*/ 341 w 908"/>
                <a:gd name="T103" fmla="*/ 57 h 1304"/>
                <a:gd name="T104" fmla="*/ 341 w 908"/>
                <a:gd name="T105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08" h="1304">
                  <a:moveTo>
                    <a:pt x="341" y="0"/>
                  </a:moveTo>
                  <a:lnTo>
                    <a:pt x="227" y="0"/>
                  </a:lnTo>
                  <a:lnTo>
                    <a:pt x="227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114" y="284"/>
                  </a:lnTo>
                  <a:lnTo>
                    <a:pt x="114" y="340"/>
                  </a:lnTo>
                  <a:lnTo>
                    <a:pt x="171" y="340"/>
                  </a:lnTo>
                  <a:lnTo>
                    <a:pt x="171" y="510"/>
                  </a:lnTo>
                  <a:lnTo>
                    <a:pt x="227" y="510"/>
                  </a:lnTo>
                  <a:lnTo>
                    <a:pt x="227" y="624"/>
                  </a:lnTo>
                  <a:lnTo>
                    <a:pt x="171" y="624"/>
                  </a:lnTo>
                  <a:lnTo>
                    <a:pt x="171" y="680"/>
                  </a:lnTo>
                  <a:lnTo>
                    <a:pt x="114" y="680"/>
                  </a:lnTo>
                  <a:lnTo>
                    <a:pt x="114" y="794"/>
                  </a:lnTo>
                  <a:lnTo>
                    <a:pt x="57" y="794"/>
                  </a:lnTo>
                  <a:lnTo>
                    <a:pt x="57" y="907"/>
                  </a:lnTo>
                  <a:lnTo>
                    <a:pt x="0" y="907"/>
                  </a:lnTo>
                  <a:lnTo>
                    <a:pt x="0" y="1134"/>
                  </a:lnTo>
                  <a:lnTo>
                    <a:pt x="114" y="1134"/>
                  </a:lnTo>
                  <a:lnTo>
                    <a:pt x="114" y="1021"/>
                  </a:lnTo>
                  <a:lnTo>
                    <a:pt x="171" y="1021"/>
                  </a:lnTo>
                  <a:lnTo>
                    <a:pt x="171" y="1191"/>
                  </a:lnTo>
                  <a:lnTo>
                    <a:pt x="284" y="1191"/>
                  </a:lnTo>
                  <a:lnTo>
                    <a:pt x="284" y="1248"/>
                  </a:lnTo>
                  <a:lnTo>
                    <a:pt x="341" y="1248"/>
                  </a:lnTo>
                  <a:lnTo>
                    <a:pt x="341" y="1304"/>
                  </a:lnTo>
                  <a:lnTo>
                    <a:pt x="454" y="1304"/>
                  </a:lnTo>
                  <a:lnTo>
                    <a:pt x="454" y="1134"/>
                  </a:lnTo>
                  <a:lnTo>
                    <a:pt x="681" y="1134"/>
                  </a:lnTo>
                  <a:lnTo>
                    <a:pt x="681" y="1191"/>
                  </a:lnTo>
                  <a:lnTo>
                    <a:pt x="794" y="1191"/>
                  </a:lnTo>
                  <a:lnTo>
                    <a:pt x="794" y="907"/>
                  </a:lnTo>
                  <a:lnTo>
                    <a:pt x="851" y="907"/>
                  </a:lnTo>
                  <a:lnTo>
                    <a:pt x="851" y="567"/>
                  </a:lnTo>
                  <a:lnTo>
                    <a:pt x="908" y="567"/>
                  </a:lnTo>
                  <a:lnTo>
                    <a:pt x="908" y="454"/>
                  </a:lnTo>
                  <a:lnTo>
                    <a:pt x="794" y="454"/>
                  </a:lnTo>
                  <a:lnTo>
                    <a:pt x="794" y="340"/>
                  </a:lnTo>
                  <a:lnTo>
                    <a:pt x="681" y="340"/>
                  </a:lnTo>
                  <a:lnTo>
                    <a:pt x="681" y="284"/>
                  </a:lnTo>
                  <a:lnTo>
                    <a:pt x="624" y="284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511" y="170"/>
                  </a:lnTo>
                  <a:lnTo>
                    <a:pt x="511" y="113"/>
                  </a:lnTo>
                  <a:lnTo>
                    <a:pt x="397" y="113"/>
                  </a:lnTo>
                  <a:lnTo>
                    <a:pt x="397" y="57"/>
                  </a:lnTo>
                  <a:lnTo>
                    <a:pt x="341" y="57"/>
                  </a:lnTo>
                  <a:lnTo>
                    <a:pt x="341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3" name="Freeform 939"/>
            <p:cNvSpPr>
              <a:spLocks/>
            </p:cNvSpPr>
            <p:nvPr/>
          </p:nvSpPr>
          <p:spPr bwMode="auto">
            <a:xfrm>
              <a:off x="800" y="3081"/>
              <a:ext cx="1928" cy="2778"/>
            </a:xfrm>
            <a:custGeom>
              <a:avLst/>
              <a:gdLst>
                <a:gd name="T0" fmla="*/ 227 w 1928"/>
                <a:gd name="T1" fmla="*/ 113 h 2778"/>
                <a:gd name="T2" fmla="*/ 284 w 1928"/>
                <a:gd name="T3" fmla="*/ 0 h 2778"/>
                <a:gd name="T4" fmla="*/ 397 w 1928"/>
                <a:gd name="T5" fmla="*/ 170 h 2778"/>
                <a:gd name="T6" fmla="*/ 454 w 1928"/>
                <a:gd name="T7" fmla="*/ 227 h 2778"/>
                <a:gd name="T8" fmla="*/ 510 w 1928"/>
                <a:gd name="T9" fmla="*/ 283 h 2778"/>
                <a:gd name="T10" fmla="*/ 567 w 1928"/>
                <a:gd name="T11" fmla="*/ 113 h 2778"/>
                <a:gd name="T12" fmla="*/ 794 w 1928"/>
                <a:gd name="T13" fmla="*/ 170 h 2778"/>
                <a:gd name="T14" fmla="*/ 907 w 1928"/>
                <a:gd name="T15" fmla="*/ 0 h 2778"/>
                <a:gd name="T16" fmla="*/ 1021 w 1928"/>
                <a:gd name="T17" fmla="*/ 56 h 2778"/>
                <a:gd name="T18" fmla="*/ 1077 w 1928"/>
                <a:gd name="T19" fmla="*/ 113 h 2778"/>
                <a:gd name="T20" fmla="*/ 1191 w 1928"/>
                <a:gd name="T21" fmla="*/ 170 h 2778"/>
                <a:gd name="T22" fmla="*/ 1247 w 1928"/>
                <a:gd name="T23" fmla="*/ 283 h 2778"/>
                <a:gd name="T24" fmla="*/ 1304 w 1928"/>
                <a:gd name="T25" fmla="*/ 397 h 2778"/>
                <a:gd name="T26" fmla="*/ 1418 w 1928"/>
                <a:gd name="T27" fmla="*/ 510 h 2778"/>
                <a:gd name="T28" fmla="*/ 1474 w 1928"/>
                <a:gd name="T29" fmla="*/ 567 h 2778"/>
                <a:gd name="T30" fmla="*/ 1531 w 1928"/>
                <a:gd name="T31" fmla="*/ 623 h 2778"/>
                <a:gd name="T32" fmla="*/ 1758 w 1928"/>
                <a:gd name="T33" fmla="*/ 850 h 2778"/>
                <a:gd name="T34" fmla="*/ 1644 w 1928"/>
                <a:gd name="T35" fmla="*/ 964 h 2778"/>
                <a:gd name="T36" fmla="*/ 1871 w 1928"/>
                <a:gd name="T37" fmla="*/ 1190 h 2778"/>
                <a:gd name="T38" fmla="*/ 1928 w 1928"/>
                <a:gd name="T39" fmla="*/ 1417 h 2778"/>
                <a:gd name="T40" fmla="*/ 1871 w 1928"/>
                <a:gd name="T41" fmla="*/ 1531 h 2778"/>
                <a:gd name="T42" fmla="*/ 1928 w 1928"/>
                <a:gd name="T43" fmla="*/ 1644 h 2778"/>
                <a:gd name="T44" fmla="*/ 1871 w 1928"/>
                <a:gd name="T45" fmla="*/ 1984 h 2778"/>
                <a:gd name="T46" fmla="*/ 1928 w 1928"/>
                <a:gd name="T47" fmla="*/ 2098 h 2778"/>
                <a:gd name="T48" fmla="*/ 1871 w 1928"/>
                <a:gd name="T49" fmla="*/ 2211 h 2778"/>
                <a:gd name="T50" fmla="*/ 1928 w 1928"/>
                <a:gd name="T51" fmla="*/ 2268 h 2778"/>
                <a:gd name="T52" fmla="*/ 1871 w 1928"/>
                <a:gd name="T53" fmla="*/ 2381 h 2778"/>
                <a:gd name="T54" fmla="*/ 1814 w 1928"/>
                <a:gd name="T55" fmla="*/ 2438 h 2778"/>
                <a:gd name="T56" fmla="*/ 1644 w 1928"/>
                <a:gd name="T57" fmla="*/ 2551 h 2778"/>
                <a:gd name="T58" fmla="*/ 1588 w 1928"/>
                <a:gd name="T59" fmla="*/ 2665 h 2778"/>
                <a:gd name="T60" fmla="*/ 1418 w 1928"/>
                <a:gd name="T61" fmla="*/ 2721 h 2778"/>
                <a:gd name="T62" fmla="*/ 1361 w 1928"/>
                <a:gd name="T63" fmla="*/ 2778 h 2778"/>
                <a:gd name="T64" fmla="*/ 1247 w 1928"/>
                <a:gd name="T65" fmla="*/ 2608 h 2778"/>
                <a:gd name="T66" fmla="*/ 1304 w 1928"/>
                <a:gd name="T67" fmla="*/ 2438 h 2778"/>
                <a:gd name="T68" fmla="*/ 1247 w 1928"/>
                <a:gd name="T69" fmla="*/ 2324 h 2778"/>
                <a:gd name="T70" fmla="*/ 1191 w 1928"/>
                <a:gd name="T71" fmla="*/ 2211 h 2778"/>
                <a:gd name="T72" fmla="*/ 1134 w 1928"/>
                <a:gd name="T73" fmla="*/ 2154 h 2778"/>
                <a:gd name="T74" fmla="*/ 1021 w 1928"/>
                <a:gd name="T75" fmla="*/ 2098 h 2778"/>
                <a:gd name="T76" fmla="*/ 907 w 1928"/>
                <a:gd name="T77" fmla="*/ 2154 h 2778"/>
                <a:gd name="T78" fmla="*/ 851 w 1928"/>
                <a:gd name="T79" fmla="*/ 2211 h 2778"/>
                <a:gd name="T80" fmla="*/ 680 w 1928"/>
                <a:gd name="T81" fmla="*/ 2098 h 2778"/>
                <a:gd name="T82" fmla="*/ 624 w 1928"/>
                <a:gd name="T83" fmla="*/ 2154 h 2778"/>
                <a:gd name="T84" fmla="*/ 510 w 1928"/>
                <a:gd name="T85" fmla="*/ 2381 h 2778"/>
                <a:gd name="T86" fmla="*/ 454 w 1928"/>
                <a:gd name="T87" fmla="*/ 2495 h 2778"/>
                <a:gd name="T88" fmla="*/ 397 w 1928"/>
                <a:gd name="T89" fmla="*/ 2551 h 2778"/>
                <a:gd name="T90" fmla="*/ 170 w 1928"/>
                <a:gd name="T91" fmla="*/ 2495 h 2778"/>
                <a:gd name="T92" fmla="*/ 113 w 1928"/>
                <a:gd name="T93" fmla="*/ 2211 h 2778"/>
                <a:gd name="T94" fmla="*/ 170 w 1928"/>
                <a:gd name="T95" fmla="*/ 2154 h 2778"/>
                <a:gd name="T96" fmla="*/ 227 w 1928"/>
                <a:gd name="T97" fmla="*/ 1984 h 2778"/>
                <a:gd name="T98" fmla="*/ 170 w 1928"/>
                <a:gd name="T99" fmla="*/ 1701 h 2778"/>
                <a:gd name="T100" fmla="*/ 113 w 1928"/>
                <a:gd name="T101" fmla="*/ 1644 h 2778"/>
                <a:gd name="T102" fmla="*/ 0 w 1928"/>
                <a:gd name="T103" fmla="*/ 1474 h 2778"/>
                <a:gd name="T104" fmla="*/ 170 w 1928"/>
                <a:gd name="T105" fmla="*/ 1247 h 2778"/>
                <a:gd name="T106" fmla="*/ 227 w 1928"/>
                <a:gd name="T107" fmla="*/ 1020 h 2778"/>
                <a:gd name="T108" fmla="*/ 170 w 1928"/>
                <a:gd name="T109" fmla="*/ 794 h 2778"/>
                <a:gd name="T110" fmla="*/ 227 w 1928"/>
                <a:gd name="T111" fmla="*/ 680 h 2778"/>
                <a:gd name="T112" fmla="*/ 284 w 1928"/>
                <a:gd name="T113" fmla="*/ 453 h 2778"/>
                <a:gd name="T114" fmla="*/ 227 w 1928"/>
                <a:gd name="T115" fmla="*/ 397 h 2778"/>
                <a:gd name="T116" fmla="*/ 170 w 1928"/>
                <a:gd name="T117" fmla="*/ 227 h 2778"/>
                <a:gd name="T118" fmla="*/ 113 w 1928"/>
                <a:gd name="T119" fmla="*/ 113 h 2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928" h="2778">
                  <a:moveTo>
                    <a:pt x="113" y="113"/>
                  </a:moveTo>
                  <a:lnTo>
                    <a:pt x="227" y="113"/>
                  </a:lnTo>
                  <a:lnTo>
                    <a:pt x="227" y="0"/>
                  </a:lnTo>
                  <a:lnTo>
                    <a:pt x="284" y="0"/>
                  </a:lnTo>
                  <a:lnTo>
                    <a:pt x="284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454" y="227"/>
                  </a:lnTo>
                  <a:lnTo>
                    <a:pt x="454" y="283"/>
                  </a:lnTo>
                  <a:lnTo>
                    <a:pt x="510" y="283"/>
                  </a:lnTo>
                  <a:lnTo>
                    <a:pt x="567" y="283"/>
                  </a:lnTo>
                  <a:lnTo>
                    <a:pt x="567" y="113"/>
                  </a:lnTo>
                  <a:lnTo>
                    <a:pt x="794" y="113"/>
                  </a:lnTo>
                  <a:lnTo>
                    <a:pt x="794" y="170"/>
                  </a:lnTo>
                  <a:lnTo>
                    <a:pt x="907" y="170"/>
                  </a:lnTo>
                  <a:lnTo>
                    <a:pt x="907" y="0"/>
                  </a:lnTo>
                  <a:lnTo>
                    <a:pt x="1021" y="0"/>
                  </a:lnTo>
                  <a:lnTo>
                    <a:pt x="1021" y="56"/>
                  </a:lnTo>
                  <a:lnTo>
                    <a:pt x="1077" y="56"/>
                  </a:lnTo>
                  <a:lnTo>
                    <a:pt x="1077" y="113"/>
                  </a:lnTo>
                  <a:lnTo>
                    <a:pt x="1191" y="113"/>
                  </a:lnTo>
                  <a:lnTo>
                    <a:pt x="1191" y="170"/>
                  </a:lnTo>
                  <a:lnTo>
                    <a:pt x="1247" y="170"/>
                  </a:lnTo>
                  <a:lnTo>
                    <a:pt x="1247" y="283"/>
                  </a:lnTo>
                  <a:lnTo>
                    <a:pt x="1304" y="283"/>
                  </a:lnTo>
                  <a:lnTo>
                    <a:pt x="1304" y="397"/>
                  </a:lnTo>
                  <a:lnTo>
                    <a:pt x="1418" y="397"/>
                  </a:lnTo>
                  <a:lnTo>
                    <a:pt x="1418" y="510"/>
                  </a:lnTo>
                  <a:lnTo>
                    <a:pt x="1474" y="510"/>
                  </a:lnTo>
                  <a:lnTo>
                    <a:pt x="1474" y="567"/>
                  </a:lnTo>
                  <a:lnTo>
                    <a:pt x="1531" y="567"/>
                  </a:lnTo>
                  <a:lnTo>
                    <a:pt x="1531" y="623"/>
                  </a:lnTo>
                  <a:lnTo>
                    <a:pt x="1758" y="623"/>
                  </a:lnTo>
                  <a:lnTo>
                    <a:pt x="1758" y="850"/>
                  </a:lnTo>
                  <a:lnTo>
                    <a:pt x="1644" y="850"/>
                  </a:lnTo>
                  <a:lnTo>
                    <a:pt x="1644" y="964"/>
                  </a:lnTo>
                  <a:lnTo>
                    <a:pt x="1871" y="964"/>
                  </a:lnTo>
                  <a:lnTo>
                    <a:pt x="1871" y="1190"/>
                  </a:lnTo>
                  <a:lnTo>
                    <a:pt x="1928" y="1190"/>
                  </a:lnTo>
                  <a:lnTo>
                    <a:pt x="1928" y="1417"/>
                  </a:lnTo>
                  <a:lnTo>
                    <a:pt x="1871" y="1417"/>
                  </a:lnTo>
                  <a:lnTo>
                    <a:pt x="1871" y="1531"/>
                  </a:lnTo>
                  <a:lnTo>
                    <a:pt x="1928" y="1531"/>
                  </a:lnTo>
                  <a:lnTo>
                    <a:pt x="1928" y="1644"/>
                  </a:lnTo>
                  <a:lnTo>
                    <a:pt x="1871" y="1644"/>
                  </a:lnTo>
                  <a:lnTo>
                    <a:pt x="1871" y="1984"/>
                  </a:lnTo>
                  <a:lnTo>
                    <a:pt x="1928" y="1984"/>
                  </a:lnTo>
                  <a:lnTo>
                    <a:pt x="1928" y="2098"/>
                  </a:lnTo>
                  <a:lnTo>
                    <a:pt x="1871" y="2098"/>
                  </a:lnTo>
                  <a:lnTo>
                    <a:pt x="1871" y="2211"/>
                  </a:lnTo>
                  <a:lnTo>
                    <a:pt x="1928" y="2211"/>
                  </a:lnTo>
                  <a:lnTo>
                    <a:pt x="1928" y="2268"/>
                  </a:lnTo>
                  <a:lnTo>
                    <a:pt x="1871" y="2268"/>
                  </a:lnTo>
                  <a:lnTo>
                    <a:pt x="1871" y="2381"/>
                  </a:lnTo>
                  <a:lnTo>
                    <a:pt x="1814" y="2381"/>
                  </a:lnTo>
                  <a:lnTo>
                    <a:pt x="1814" y="2438"/>
                  </a:lnTo>
                  <a:lnTo>
                    <a:pt x="1644" y="2438"/>
                  </a:lnTo>
                  <a:lnTo>
                    <a:pt x="1644" y="2551"/>
                  </a:lnTo>
                  <a:lnTo>
                    <a:pt x="1588" y="2551"/>
                  </a:lnTo>
                  <a:lnTo>
                    <a:pt x="1588" y="2665"/>
                  </a:lnTo>
                  <a:lnTo>
                    <a:pt x="1418" y="2665"/>
                  </a:lnTo>
                  <a:lnTo>
                    <a:pt x="1418" y="2721"/>
                  </a:lnTo>
                  <a:lnTo>
                    <a:pt x="1361" y="2721"/>
                  </a:lnTo>
                  <a:lnTo>
                    <a:pt x="1361" y="2778"/>
                  </a:lnTo>
                  <a:lnTo>
                    <a:pt x="1247" y="2778"/>
                  </a:lnTo>
                  <a:lnTo>
                    <a:pt x="1247" y="2608"/>
                  </a:lnTo>
                  <a:lnTo>
                    <a:pt x="1304" y="2608"/>
                  </a:lnTo>
                  <a:lnTo>
                    <a:pt x="1304" y="2438"/>
                  </a:lnTo>
                  <a:lnTo>
                    <a:pt x="1247" y="2438"/>
                  </a:lnTo>
                  <a:lnTo>
                    <a:pt x="1247" y="2324"/>
                  </a:lnTo>
                  <a:lnTo>
                    <a:pt x="1191" y="2324"/>
                  </a:lnTo>
                  <a:lnTo>
                    <a:pt x="1191" y="2211"/>
                  </a:lnTo>
                  <a:lnTo>
                    <a:pt x="1134" y="2211"/>
                  </a:lnTo>
                  <a:lnTo>
                    <a:pt x="1134" y="2154"/>
                  </a:lnTo>
                  <a:lnTo>
                    <a:pt x="1021" y="2154"/>
                  </a:lnTo>
                  <a:lnTo>
                    <a:pt x="1021" y="2098"/>
                  </a:lnTo>
                  <a:lnTo>
                    <a:pt x="907" y="2098"/>
                  </a:lnTo>
                  <a:lnTo>
                    <a:pt x="907" y="2154"/>
                  </a:lnTo>
                  <a:lnTo>
                    <a:pt x="851" y="2154"/>
                  </a:lnTo>
                  <a:lnTo>
                    <a:pt x="851" y="2211"/>
                  </a:lnTo>
                  <a:lnTo>
                    <a:pt x="680" y="2211"/>
                  </a:lnTo>
                  <a:lnTo>
                    <a:pt x="680" y="2098"/>
                  </a:lnTo>
                  <a:lnTo>
                    <a:pt x="624" y="2098"/>
                  </a:lnTo>
                  <a:lnTo>
                    <a:pt x="624" y="2154"/>
                  </a:lnTo>
                  <a:lnTo>
                    <a:pt x="510" y="2154"/>
                  </a:lnTo>
                  <a:lnTo>
                    <a:pt x="510" y="2381"/>
                  </a:lnTo>
                  <a:lnTo>
                    <a:pt x="454" y="2381"/>
                  </a:lnTo>
                  <a:lnTo>
                    <a:pt x="454" y="2495"/>
                  </a:lnTo>
                  <a:lnTo>
                    <a:pt x="397" y="2495"/>
                  </a:lnTo>
                  <a:lnTo>
                    <a:pt x="397" y="2551"/>
                  </a:lnTo>
                  <a:lnTo>
                    <a:pt x="170" y="2551"/>
                  </a:lnTo>
                  <a:lnTo>
                    <a:pt x="170" y="2495"/>
                  </a:lnTo>
                  <a:lnTo>
                    <a:pt x="113" y="2495"/>
                  </a:lnTo>
                  <a:lnTo>
                    <a:pt x="113" y="2211"/>
                  </a:lnTo>
                  <a:lnTo>
                    <a:pt x="170" y="2211"/>
                  </a:lnTo>
                  <a:lnTo>
                    <a:pt x="170" y="2154"/>
                  </a:lnTo>
                  <a:lnTo>
                    <a:pt x="227" y="2154"/>
                  </a:lnTo>
                  <a:lnTo>
                    <a:pt x="227" y="1984"/>
                  </a:lnTo>
                  <a:lnTo>
                    <a:pt x="170" y="1984"/>
                  </a:lnTo>
                  <a:lnTo>
                    <a:pt x="170" y="1701"/>
                  </a:lnTo>
                  <a:lnTo>
                    <a:pt x="113" y="1701"/>
                  </a:lnTo>
                  <a:lnTo>
                    <a:pt x="113" y="1644"/>
                  </a:lnTo>
                  <a:lnTo>
                    <a:pt x="0" y="1644"/>
                  </a:lnTo>
                  <a:lnTo>
                    <a:pt x="0" y="1474"/>
                  </a:lnTo>
                  <a:lnTo>
                    <a:pt x="170" y="1474"/>
                  </a:lnTo>
                  <a:lnTo>
                    <a:pt x="170" y="1247"/>
                  </a:lnTo>
                  <a:lnTo>
                    <a:pt x="227" y="1247"/>
                  </a:lnTo>
                  <a:lnTo>
                    <a:pt x="227" y="1020"/>
                  </a:lnTo>
                  <a:lnTo>
                    <a:pt x="170" y="1020"/>
                  </a:lnTo>
                  <a:lnTo>
                    <a:pt x="170" y="794"/>
                  </a:lnTo>
                  <a:lnTo>
                    <a:pt x="227" y="794"/>
                  </a:lnTo>
                  <a:lnTo>
                    <a:pt x="227" y="680"/>
                  </a:lnTo>
                  <a:lnTo>
                    <a:pt x="284" y="680"/>
                  </a:lnTo>
                  <a:lnTo>
                    <a:pt x="284" y="453"/>
                  </a:lnTo>
                  <a:lnTo>
                    <a:pt x="227" y="453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227"/>
                  </a:lnTo>
                  <a:lnTo>
                    <a:pt x="113" y="227"/>
                  </a:lnTo>
                  <a:lnTo>
                    <a:pt x="113" y="11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8825ABEA-472B-403D-92A5-882ED713E2D8}"/>
              </a:ext>
            </a:extLst>
          </p:cNvPr>
          <p:cNvSpPr txBox="1"/>
          <p:nvPr/>
        </p:nvSpPr>
        <p:spPr>
          <a:xfrm>
            <a:off x="6748248" y="5808629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富山県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8EE84944-7C51-4730-A0F6-464B8C33070E}"/>
              </a:ext>
            </a:extLst>
          </p:cNvPr>
          <p:cNvSpPr txBox="1"/>
          <p:nvPr/>
        </p:nvSpPr>
        <p:spPr>
          <a:xfrm>
            <a:off x="6712970" y="6230930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921D5F7B-4951-4118-A027-FE99E6BBF487}"/>
              </a:ext>
            </a:extLst>
          </p:cNvPr>
          <p:cNvCxnSpPr/>
          <p:nvPr/>
        </p:nvCxnSpPr>
        <p:spPr>
          <a:xfrm>
            <a:off x="6739859" y="6203182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825FD28B-8FA5-4BE3-AD76-37A3C9053649}"/>
              </a:ext>
            </a:extLst>
          </p:cNvPr>
          <p:cNvGrpSpPr/>
          <p:nvPr/>
        </p:nvGrpSpPr>
        <p:grpSpPr>
          <a:xfrm>
            <a:off x="2077550" y="104155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2" name="四角形: 上の 2 つの角を丸める 21">
              <a:extLst>
                <a:ext uri="{FF2B5EF4-FFF2-40B4-BE49-F238E27FC236}">
                  <a16:creationId xmlns:a16="http://schemas.microsoft.com/office/drawing/2014/main" id="{EDAF16CA-E144-4932-A09A-23D6E28838C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氷見市</a:t>
              </a:r>
            </a:p>
          </p:txBody>
        </p:sp>
        <p:sp>
          <p:nvSpPr>
            <p:cNvPr id="23" name="四角形: 上の 2 つの角を丸める 22">
              <a:extLst>
                <a:ext uri="{FF2B5EF4-FFF2-40B4-BE49-F238E27FC236}">
                  <a16:creationId xmlns:a16="http://schemas.microsoft.com/office/drawing/2014/main" id="{4F9E9AAB-92C4-43BC-820E-8622CB375B0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2B491CF5-FD9C-4DBE-8CE9-9CE7AFC68439}"/>
              </a:ext>
            </a:extLst>
          </p:cNvPr>
          <p:cNvGrpSpPr/>
          <p:nvPr/>
        </p:nvGrpSpPr>
        <p:grpSpPr>
          <a:xfrm>
            <a:off x="2030911" y="462197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5" name="四角形: 上の 2 つの角を丸める 24">
              <a:extLst>
                <a:ext uri="{FF2B5EF4-FFF2-40B4-BE49-F238E27FC236}">
                  <a16:creationId xmlns:a16="http://schemas.microsoft.com/office/drawing/2014/main" id="{838300BF-9764-43C5-9084-5BA047D9A1F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南砺市</a:t>
              </a:r>
            </a:p>
          </p:txBody>
        </p:sp>
        <p:sp>
          <p:nvSpPr>
            <p:cNvPr id="26" name="四角形: 上の 2 つの角を丸める 25">
              <a:extLst>
                <a:ext uri="{FF2B5EF4-FFF2-40B4-BE49-F238E27FC236}">
                  <a16:creationId xmlns:a16="http://schemas.microsoft.com/office/drawing/2014/main" id="{765A8952-AC45-4A99-84F6-11381FE76E5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37F8BC2C-1155-4FCA-968A-94E87A9FB2EA}"/>
              </a:ext>
            </a:extLst>
          </p:cNvPr>
          <p:cNvGrpSpPr/>
          <p:nvPr/>
        </p:nvGrpSpPr>
        <p:grpSpPr>
          <a:xfrm>
            <a:off x="4143987" y="356706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8" name="四角形: 上の 2 つの角を丸める 27">
              <a:extLst>
                <a:ext uri="{FF2B5EF4-FFF2-40B4-BE49-F238E27FC236}">
                  <a16:creationId xmlns:a16="http://schemas.microsoft.com/office/drawing/2014/main" id="{7B61A4D7-C3C5-4B06-BEAA-5FC8CAE1185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富山市</a:t>
              </a:r>
            </a:p>
          </p:txBody>
        </p:sp>
        <p:sp>
          <p:nvSpPr>
            <p:cNvPr id="29" name="四角形: 上の 2 つの角を丸める 28">
              <a:extLst>
                <a:ext uri="{FF2B5EF4-FFF2-40B4-BE49-F238E27FC236}">
                  <a16:creationId xmlns:a16="http://schemas.microsoft.com/office/drawing/2014/main" id="{4D2CF526-846D-4812-8DDA-149C6B5BF1F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2F231E34-9CAB-415A-A039-122F0D5D58B0}"/>
              </a:ext>
            </a:extLst>
          </p:cNvPr>
          <p:cNvGrpSpPr/>
          <p:nvPr/>
        </p:nvGrpSpPr>
        <p:grpSpPr>
          <a:xfrm>
            <a:off x="6129333" y="296862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1" name="四角形: 上の 2 つの角を丸める 30">
              <a:extLst>
                <a:ext uri="{FF2B5EF4-FFF2-40B4-BE49-F238E27FC236}">
                  <a16:creationId xmlns:a16="http://schemas.microsoft.com/office/drawing/2014/main" id="{4D9759A5-B3B4-42B2-9A30-404C589FC00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上市町</a:t>
              </a:r>
            </a:p>
          </p:txBody>
        </p:sp>
        <p:sp>
          <p:nvSpPr>
            <p:cNvPr id="32" name="四角形: 上の 2 つの角を丸める 31">
              <a:extLst>
                <a:ext uri="{FF2B5EF4-FFF2-40B4-BE49-F238E27FC236}">
                  <a16:creationId xmlns:a16="http://schemas.microsoft.com/office/drawing/2014/main" id="{50693BA6-2653-4E19-9BFF-8702EC38E32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40BE32B4-0CE3-49F3-ABC4-7A1ADEF8EE52}"/>
              </a:ext>
            </a:extLst>
          </p:cNvPr>
          <p:cNvGrpSpPr/>
          <p:nvPr/>
        </p:nvGrpSpPr>
        <p:grpSpPr>
          <a:xfrm>
            <a:off x="6792799" y="370032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4" name="四角形: 上の 2 つの角を丸める 33">
              <a:extLst>
                <a:ext uri="{FF2B5EF4-FFF2-40B4-BE49-F238E27FC236}">
                  <a16:creationId xmlns:a16="http://schemas.microsoft.com/office/drawing/2014/main" id="{35AE2330-1F29-4205-ABCB-E51481C4898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立山町</a:t>
              </a:r>
            </a:p>
          </p:txBody>
        </p:sp>
        <p:sp>
          <p:nvSpPr>
            <p:cNvPr id="35" name="四角形: 上の 2 つの角を丸める 34">
              <a:extLst>
                <a:ext uri="{FF2B5EF4-FFF2-40B4-BE49-F238E27FC236}">
                  <a16:creationId xmlns:a16="http://schemas.microsoft.com/office/drawing/2014/main" id="{FB142252-BA3C-4F35-9CFC-6C4E1D35155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B7279E55-85FB-4A25-B78D-ED20A031E93A}"/>
              </a:ext>
            </a:extLst>
          </p:cNvPr>
          <p:cNvGrpSpPr/>
          <p:nvPr/>
        </p:nvGrpSpPr>
        <p:grpSpPr>
          <a:xfrm>
            <a:off x="7323284" y="186199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7" name="四角形: 上の 2 つの角を丸める 36">
              <a:extLst>
                <a:ext uri="{FF2B5EF4-FFF2-40B4-BE49-F238E27FC236}">
                  <a16:creationId xmlns:a16="http://schemas.microsoft.com/office/drawing/2014/main" id="{CB42A18A-6757-4118-8556-D0B0310E12C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黒部市</a:t>
              </a:r>
            </a:p>
          </p:txBody>
        </p:sp>
        <p:sp>
          <p:nvSpPr>
            <p:cNvPr id="38" name="四角形: 上の 2 つの角を丸める 37">
              <a:extLst>
                <a:ext uri="{FF2B5EF4-FFF2-40B4-BE49-F238E27FC236}">
                  <a16:creationId xmlns:a16="http://schemas.microsoft.com/office/drawing/2014/main" id="{A9C89047-C0C0-4792-8158-CD1BB99FABB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951137FA-993D-4151-B4DA-5F1663C40AC7}"/>
              </a:ext>
            </a:extLst>
          </p:cNvPr>
          <p:cNvGrpSpPr/>
          <p:nvPr/>
        </p:nvGrpSpPr>
        <p:grpSpPr>
          <a:xfrm>
            <a:off x="6145371" y="186146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0" name="四角形: 上の 2 つの角を丸める 39">
              <a:extLst>
                <a:ext uri="{FF2B5EF4-FFF2-40B4-BE49-F238E27FC236}">
                  <a16:creationId xmlns:a16="http://schemas.microsoft.com/office/drawing/2014/main" id="{E2000885-33AF-41EF-8596-5A56A690A12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魚津市</a:t>
              </a:r>
            </a:p>
          </p:txBody>
        </p:sp>
        <p:sp>
          <p:nvSpPr>
            <p:cNvPr id="41" name="四角形: 上の 2 つの角を丸める 40">
              <a:extLst>
                <a:ext uri="{FF2B5EF4-FFF2-40B4-BE49-F238E27FC236}">
                  <a16:creationId xmlns:a16="http://schemas.microsoft.com/office/drawing/2014/main" id="{C9DD2018-3786-4CD7-A4D2-CDD34F7B7A1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EC7471F2-6983-4818-BA26-5582BF31A50B}"/>
              </a:ext>
            </a:extLst>
          </p:cNvPr>
          <p:cNvGrpSpPr/>
          <p:nvPr/>
        </p:nvGrpSpPr>
        <p:grpSpPr>
          <a:xfrm>
            <a:off x="5361599" y="186146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3" name="四角形: 上の 2 つの角を丸める 42">
              <a:extLst>
                <a:ext uri="{FF2B5EF4-FFF2-40B4-BE49-F238E27FC236}">
                  <a16:creationId xmlns:a16="http://schemas.microsoft.com/office/drawing/2014/main" id="{B68AA5A5-98E1-402A-84E5-CC19ECBA980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滑川市</a:t>
              </a:r>
            </a:p>
          </p:txBody>
        </p:sp>
        <p:sp>
          <p:nvSpPr>
            <p:cNvPr id="44" name="四角形: 上の 2 つの角を丸める 43">
              <a:extLst>
                <a:ext uri="{FF2B5EF4-FFF2-40B4-BE49-F238E27FC236}">
                  <a16:creationId xmlns:a16="http://schemas.microsoft.com/office/drawing/2014/main" id="{2B52B2D0-2D82-46E5-BFA8-C7DACD8C3DE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2EAB8CC0-2CD3-44BA-8635-4ADA122208D3}"/>
              </a:ext>
            </a:extLst>
          </p:cNvPr>
          <p:cNvGrpSpPr/>
          <p:nvPr/>
        </p:nvGrpSpPr>
        <p:grpSpPr>
          <a:xfrm>
            <a:off x="7525392" y="66175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6" name="四角形: 上の 2 つの角を丸める 45">
              <a:extLst>
                <a:ext uri="{FF2B5EF4-FFF2-40B4-BE49-F238E27FC236}">
                  <a16:creationId xmlns:a16="http://schemas.microsoft.com/office/drawing/2014/main" id="{0D6D7BFA-2D18-4FF0-A782-DF87E9DFCBD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朝日町</a:t>
              </a:r>
            </a:p>
          </p:txBody>
        </p:sp>
        <p:sp>
          <p:nvSpPr>
            <p:cNvPr id="47" name="四角形: 上の 2 つの角を丸める 46">
              <a:extLst>
                <a:ext uri="{FF2B5EF4-FFF2-40B4-BE49-F238E27FC236}">
                  <a16:creationId xmlns:a16="http://schemas.microsoft.com/office/drawing/2014/main" id="{C07317A3-92B8-4279-A78B-F359ECD19E1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565995BD-32F9-47EE-BF19-9955FB548AFA}"/>
              </a:ext>
            </a:extLst>
          </p:cNvPr>
          <p:cNvGrpSpPr/>
          <p:nvPr/>
        </p:nvGrpSpPr>
        <p:grpSpPr>
          <a:xfrm>
            <a:off x="6335259" y="49857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9" name="四角形: 上の 2 つの角を丸める 48">
              <a:extLst>
                <a:ext uri="{FF2B5EF4-FFF2-40B4-BE49-F238E27FC236}">
                  <a16:creationId xmlns:a16="http://schemas.microsoft.com/office/drawing/2014/main" id="{FA24BCBD-0AA4-4BD5-9598-9D6E4D1583F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入善町</a:t>
              </a:r>
            </a:p>
          </p:txBody>
        </p:sp>
        <p:sp>
          <p:nvSpPr>
            <p:cNvPr id="50" name="四角形: 上の 2 つの角を丸める 49">
              <a:extLst>
                <a:ext uri="{FF2B5EF4-FFF2-40B4-BE49-F238E27FC236}">
                  <a16:creationId xmlns:a16="http://schemas.microsoft.com/office/drawing/2014/main" id="{AB44C749-D0D8-4B60-9333-D021671AEBF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58A27F6E-4F4D-46F0-84F9-003B4A32373D}"/>
              </a:ext>
            </a:extLst>
          </p:cNvPr>
          <p:cNvGrpSpPr/>
          <p:nvPr/>
        </p:nvGrpSpPr>
        <p:grpSpPr>
          <a:xfrm>
            <a:off x="2327921" y="222809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2" name="四角形: 上の 2 つの角を丸める 51">
              <a:extLst>
                <a:ext uri="{FF2B5EF4-FFF2-40B4-BE49-F238E27FC236}">
                  <a16:creationId xmlns:a16="http://schemas.microsoft.com/office/drawing/2014/main" id="{E7582DC5-B28B-4924-8316-904AF9F0FDF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高岡市</a:t>
              </a:r>
            </a:p>
          </p:txBody>
        </p:sp>
        <p:sp>
          <p:nvSpPr>
            <p:cNvPr id="53" name="四角形: 上の 2 つの角を丸める 52">
              <a:extLst>
                <a:ext uri="{FF2B5EF4-FFF2-40B4-BE49-F238E27FC236}">
                  <a16:creationId xmlns:a16="http://schemas.microsoft.com/office/drawing/2014/main" id="{426A8B42-588F-4A0F-8CD9-ECED9C6160E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B3804B1A-AA8B-4642-BDB4-368DF98B5790}"/>
              </a:ext>
            </a:extLst>
          </p:cNvPr>
          <p:cNvGrpSpPr/>
          <p:nvPr/>
        </p:nvGrpSpPr>
        <p:grpSpPr>
          <a:xfrm>
            <a:off x="1631235" y="289212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5" name="四角形: 上の 2 つの角を丸める 54">
              <a:extLst>
                <a:ext uri="{FF2B5EF4-FFF2-40B4-BE49-F238E27FC236}">
                  <a16:creationId xmlns:a16="http://schemas.microsoft.com/office/drawing/2014/main" id="{8D7196FC-C179-4C99-8F71-337B1826E28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小矢部市</a:t>
              </a:r>
            </a:p>
          </p:txBody>
        </p:sp>
        <p:sp>
          <p:nvSpPr>
            <p:cNvPr id="56" name="四角形: 上の 2 つの角を丸める 55">
              <a:extLst>
                <a:ext uri="{FF2B5EF4-FFF2-40B4-BE49-F238E27FC236}">
                  <a16:creationId xmlns:a16="http://schemas.microsoft.com/office/drawing/2014/main" id="{8EC1A6EA-BDDE-44D5-A700-F01A0C89809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1DE01F36-D085-4213-BF1C-23B9DDD4D12B}"/>
              </a:ext>
            </a:extLst>
          </p:cNvPr>
          <p:cNvGrpSpPr/>
          <p:nvPr/>
        </p:nvGrpSpPr>
        <p:grpSpPr>
          <a:xfrm>
            <a:off x="3252182" y="222809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8" name="四角形: 上の 2 つの角を丸める 57">
              <a:extLst>
                <a:ext uri="{FF2B5EF4-FFF2-40B4-BE49-F238E27FC236}">
                  <a16:creationId xmlns:a16="http://schemas.microsoft.com/office/drawing/2014/main" id="{768C88FB-5055-447C-80AF-47C923CA645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射水市</a:t>
              </a:r>
            </a:p>
          </p:txBody>
        </p:sp>
        <p:sp>
          <p:nvSpPr>
            <p:cNvPr id="59" name="四角形: 上の 2 つの角を丸める 58">
              <a:extLst>
                <a:ext uri="{FF2B5EF4-FFF2-40B4-BE49-F238E27FC236}">
                  <a16:creationId xmlns:a16="http://schemas.microsoft.com/office/drawing/2014/main" id="{2077F400-FC21-495B-944D-54496584D1E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D7FD8385-F15A-4AAF-96D4-8D3830AA4104}"/>
              </a:ext>
            </a:extLst>
          </p:cNvPr>
          <p:cNvGrpSpPr/>
          <p:nvPr/>
        </p:nvGrpSpPr>
        <p:grpSpPr>
          <a:xfrm>
            <a:off x="2576897" y="328256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1" name="四角形: 上の 2 つの角を丸める 60">
              <a:extLst>
                <a:ext uri="{FF2B5EF4-FFF2-40B4-BE49-F238E27FC236}">
                  <a16:creationId xmlns:a16="http://schemas.microsoft.com/office/drawing/2014/main" id="{B2403D1C-FFD4-471E-9454-6B0D3A79CCD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砺波市</a:t>
              </a:r>
            </a:p>
          </p:txBody>
        </p:sp>
        <p:sp>
          <p:nvSpPr>
            <p:cNvPr id="62" name="四角形: 上の 2 つの角を丸める 61">
              <a:extLst>
                <a:ext uri="{FF2B5EF4-FFF2-40B4-BE49-F238E27FC236}">
                  <a16:creationId xmlns:a16="http://schemas.microsoft.com/office/drawing/2014/main" id="{0F9B92D3-4BED-48EE-9FFE-AAA15093B5B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03F64A0F-2007-4165-84E9-A1C240AAC5F5}"/>
              </a:ext>
            </a:extLst>
          </p:cNvPr>
          <p:cNvGrpSpPr/>
          <p:nvPr/>
        </p:nvGrpSpPr>
        <p:grpSpPr>
          <a:xfrm>
            <a:off x="4796404" y="242293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4" name="四角形: 上の 2 つの角を丸める 63">
              <a:extLst>
                <a:ext uri="{FF2B5EF4-FFF2-40B4-BE49-F238E27FC236}">
                  <a16:creationId xmlns:a16="http://schemas.microsoft.com/office/drawing/2014/main" id="{0284060A-A0D4-4A5A-A632-B59B50A5C0C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舟橋村</a:t>
              </a:r>
            </a:p>
          </p:txBody>
        </p:sp>
        <p:sp>
          <p:nvSpPr>
            <p:cNvPr id="65" name="四角形: 上の 2 つの角を丸める 64">
              <a:extLst>
                <a:ext uri="{FF2B5EF4-FFF2-40B4-BE49-F238E27FC236}">
                  <a16:creationId xmlns:a16="http://schemas.microsoft.com/office/drawing/2014/main" id="{41EA67C5-6E57-459F-87AA-FE46DC5F541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968544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156</Words>
  <Application>Microsoft Office PowerPoint</Application>
  <PresentationFormat>A4 210 x 297 mm</PresentationFormat>
  <Paragraphs>132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dmap016_富山県の市町村別の数値入力データマップ</dc:title>
  <dc:subject>dmap016_富山県の市町村別の数値入力データマップ</dc:subject>
  <dc:creator>でじけろお</dc:creator>
  <cp:keywords/>
  <cp:lastModifiedBy/>
  <cp:revision>1</cp:revision>
  <dcterms:created xsi:type="dcterms:W3CDTF">2012-07-31T06:58:52Z</dcterms:created>
  <dcterms:modified xsi:type="dcterms:W3CDTF">2022-04-10T08:52:49Z</dcterms:modified>
  <cp:category/>
  <cp:version>1</cp:version>
</cp:coreProperties>
</file>